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65" r:id="rId5"/>
    <p:sldId id="2147473067" r:id="rId6"/>
    <p:sldId id="2147473147" r:id="rId7"/>
    <p:sldId id="2147473068" r:id="rId8"/>
    <p:sldId id="2147473069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59AC56-6E7C-EAA9-F427-10819EE0FDB8}" name="Lombardi, Niccolo (OER)" initials="LN" userId="S::niccolo.lombardi@fao.org::6504947a-e300-4342-9600-b80e5841815e" providerId="AD"/>
  <p188:author id="{92B2AB91-BDBA-5875-D450-0ABE55832C11}" name="Dujanovic, Dunja (OER)" initials="DD" userId="S::dunja.dujanovic@fao.org::0e5389de-3fdc-4599-94e9-f50a65511161" providerId="AD"/>
  <p188:author id="{C2117796-490D-F163-3F33-082F6B677441}" name="Mellucci, Chiara (OER)" initials="MC" userId="S::chiara.mellucci@fao.org::994bfc97-da65-4c6c-bc50-aca998751dff" providerId="AD"/>
  <p188:author id="{1FD156B2-FA23-0A08-A02F-06D529EB848B}" name="Khim, Wirya (OER)" initials="KW" userId="S::wirya.khim@fao.org::bac6fcd8-4150-4b88-a473-be2737e7cec4" providerId="AD"/>
  <p188:author id="{774A57E6-01A5-C4C6-0D43-087FFEEAFBE2}" name="PortesGagnol, Patrick (OER)" initials="PP" userId="S::patrick.portesgagnol@fao.org::8975a528-b590-4378-92d6-0f3fafe0d359" providerId="AD"/>
  <p188:author id="{F33082F1-768E-FDAE-C9D8-14FC7AD0F466}" name="Lombardi, Niccolo (OER)" initials="NL" userId="S::Niccolo.Lombardi@fao.org::6504947a-e300-4342-9600-b80e58418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597FD2-3CFD-9B82-2CF2-782A6F2506D1}" v="12" dt="2025-11-17T15:52:51.997"/>
    <p1510:client id="{8239C491-8F32-4C21-B1E8-A4757E48E6A8}" v="39" dt="2025-11-17T16:51:24.102"/>
    <p1510:client id="{8B8F7A32-B895-0C93-B88E-CC4D72829C2B}" v="7" dt="2025-11-17T15:59:58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0315" autoAdjust="0"/>
  </p:normalViewPr>
  <p:slideViewPr>
    <p:cSldViewPr snapToGrid="0">
      <p:cViewPr varScale="1">
        <p:scale>
          <a:sx n="100" d="100"/>
          <a:sy n="100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mbardi, Niccolo (OER)" userId="6504947a-e300-4342-9600-b80e5841815e" providerId="ADAL" clId="{0DA628DD-24FD-4A87-8D86-5AE6A0D32EE4}"/>
    <pc:docChg chg="undo custSel addSld delSld modSld">
      <pc:chgData name="Lombardi, Niccolo (OER)" userId="6504947a-e300-4342-9600-b80e5841815e" providerId="ADAL" clId="{0DA628DD-24FD-4A87-8D86-5AE6A0D32EE4}" dt="2025-11-17T16:58:03.847" v="198" actId="108"/>
      <pc:docMkLst>
        <pc:docMk/>
      </pc:docMkLst>
      <pc:sldChg chg="modSp mod">
        <pc:chgData name="Lombardi, Niccolo (OER)" userId="6504947a-e300-4342-9600-b80e5841815e" providerId="ADAL" clId="{0DA628DD-24FD-4A87-8D86-5AE6A0D32EE4}" dt="2025-11-17T11:07:46.937" v="85" actId="313"/>
        <pc:sldMkLst>
          <pc:docMk/>
          <pc:sldMk cId="281881240" sldId="256"/>
        </pc:sldMkLst>
        <pc:spChg chg="mod">
          <ac:chgData name="Lombardi, Niccolo (OER)" userId="6504947a-e300-4342-9600-b80e5841815e" providerId="ADAL" clId="{0DA628DD-24FD-4A87-8D86-5AE6A0D32EE4}" dt="2025-11-17T11:07:46.937" v="85" actId="313"/>
          <ac:spMkLst>
            <pc:docMk/>
            <pc:sldMk cId="281881240" sldId="256"/>
            <ac:spMk id="2" creationId="{00000000-0000-0000-0000-000000000000}"/>
          </ac:spMkLst>
        </pc:spChg>
      </pc:sldChg>
      <pc:sldChg chg="modSp mod">
        <pc:chgData name="Lombardi, Niccolo (OER)" userId="6504947a-e300-4342-9600-b80e5841815e" providerId="ADAL" clId="{0DA628DD-24FD-4A87-8D86-5AE6A0D32EE4}" dt="2025-11-17T16:51:24.102" v="197" actId="20577"/>
        <pc:sldMkLst>
          <pc:docMk/>
          <pc:sldMk cId="1405638419" sldId="264"/>
        </pc:sldMkLst>
        <pc:spChg chg="mod">
          <ac:chgData name="Lombardi, Niccolo (OER)" userId="6504947a-e300-4342-9600-b80e5841815e" providerId="ADAL" clId="{0DA628DD-24FD-4A87-8D86-5AE6A0D32EE4}" dt="2025-11-17T16:51:24.102" v="197" actId="20577"/>
          <ac:spMkLst>
            <pc:docMk/>
            <pc:sldMk cId="1405638419" sldId="264"/>
            <ac:spMk id="4" creationId="{B5ABCF5C-4883-A74E-28BE-4838340FA660}"/>
          </ac:spMkLst>
        </pc:spChg>
      </pc:sldChg>
      <pc:sldChg chg="modSp mod modCm">
        <pc:chgData name="Lombardi, Niccolo (OER)" userId="6504947a-e300-4342-9600-b80e5841815e" providerId="ADAL" clId="{0DA628DD-24FD-4A87-8D86-5AE6A0D32EE4}" dt="2025-11-17T16:48:09.057" v="194" actId="1076"/>
        <pc:sldMkLst>
          <pc:docMk/>
          <pc:sldMk cId="897692439" sldId="265"/>
        </pc:sldMkLst>
        <pc:spChg chg="mod">
          <ac:chgData name="Lombardi, Niccolo (OER)" userId="6504947a-e300-4342-9600-b80e5841815e" providerId="ADAL" clId="{0DA628DD-24FD-4A87-8D86-5AE6A0D32EE4}" dt="2025-11-17T16:48:04.477" v="193" actId="14100"/>
          <ac:spMkLst>
            <pc:docMk/>
            <pc:sldMk cId="897692439" sldId="265"/>
            <ac:spMk id="4" creationId="{824F38DC-00A7-5803-D980-F114363E907C}"/>
          </ac:spMkLst>
        </pc:spChg>
        <pc:picChg chg="mod">
          <ac:chgData name="Lombardi, Niccolo (OER)" userId="6504947a-e300-4342-9600-b80e5841815e" providerId="ADAL" clId="{0DA628DD-24FD-4A87-8D86-5AE6A0D32EE4}" dt="2025-11-17T16:48:09.057" v="194" actId="1076"/>
          <ac:picMkLst>
            <pc:docMk/>
            <pc:sldMk cId="897692439" sldId="265"/>
            <ac:picMk id="7" creationId="{FB37A00E-233F-AD61-6A58-797F3B3D3AA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mbardi, Niccolo (OER)" userId="6504947a-e300-4342-9600-b80e5841815e" providerId="ADAL" clId="{0DA628DD-24FD-4A87-8D86-5AE6A0D32EE4}" dt="2025-11-17T16:47:16.115" v="184" actId="20577"/>
              <pc2:cmMkLst xmlns:pc2="http://schemas.microsoft.com/office/powerpoint/2019/9/main/command">
                <pc:docMk/>
                <pc:sldMk cId="897692439" sldId="265"/>
                <pc2:cmMk id="{51ACC420-612C-45F5-A378-F963C6CD6A05}"/>
              </pc2:cmMkLst>
            </pc226:cmChg>
          </p:ext>
        </pc:extLst>
      </pc:sldChg>
      <pc:sldChg chg="modSp mod modCm">
        <pc:chgData name="Lombardi, Niccolo (OER)" userId="6504947a-e300-4342-9600-b80e5841815e" providerId="ADAL" clId="{0DA628DD-24FD-4A87-8D86-5AE6A0D32EE4}" dt="2025-11-17T16:45:57.059" v="183" actId="20577"/>
        <pc:sldMkLst>
          <pc:docMk/>
          <pc:sldMk cId="1780714328" sldId="2147473069"/>
        </pc:sldMkLst>
        <pc:spChg chg="mod">
          <ac:chgData name="Lombardi, Niccolo (OER)" userId="6504947a-e300-4342-9600-b80e5841815e" providerId="ADAL" clId="{0DA628DD-24FD-4A87-8D86-5AE6A0D32EE4}" dt="2025-11-17T16:45:57.059" v="183" actId="20577"/>
          <ac:spMkLst>
            <pc:docMk/>
            <pc:sldMk cId="1780714328" sldId="2147473069"/>
            <ac:spMk id="3" creationId="{4FE0A770-EEEE-C37D-E87E-7A06CD88AEC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mbardi, Niccolo (OER)" userId="6504947a-e300-4342-9600-b80e5841815e" providerId="ADAL" clId="{0DA628DD-24FD-4A87-8D86-5AE6A0D32EE4}" dt="2025-11-17T16:45:57.059" v="183" actId="20577"/>
              <pc2:cmMkLst xmlns:pc2="http://schemas.microsoft.com/office/powerpoint/2019/9/main/command">
                <pc:docMk/>
                <pc:sldMk cId="1780714328" sldId="2147473069"/>
                <pc2:cmMk id="{5D319E6D-C3EB-47B9-B09E-0A7E1E419B8D}"/>
              </pc2:cmMkLst>
            </pc226:cmChg>
          </p:ext>
        </pc:extLst>
      </pc:sldChg>
      <pc:sldChg chg="addSp modSp add del">
        <pc:chgData name="Lombardi, Niccolo (OER)" userId="6504947a-e300-4342-9600-b80e5841815e" providerId="ADAL" clId="{0DA628DD-24FD-4A87-8D86-5AE6A0D32EE4}" dt="2025-11-17T11:25:37.059" v="129" actId="47"/>
        <pc:sldMkLst>
          <pc:docMk/>
          <pc:sldMk cId="2210011524" sldId="2147473146"/>
        </pc:sldMkLst>
        <pc:spChg chg="add mod">
          <ac:chgData name="Lombardi, Niccolo (OER)" userId="6504947a-e300-4342-9600-b80e5841815e" providerId="ADAL" clId="{0DA628DD-24FD-4A87-8D86-5AE6A0D32EE4}" dt="2025-11-17T11:23:58.252" v="111" actId="571"/>
          <ac:spMkLst>
            <pc:docMk/>
            <pc:sldMk cId="2210011524" sldId="2147473146"/>
            <ac:spMk id="7" creationId="{7FE1E179-9920-437E-6D02-65504E330D6E}"/>
          </ac:spMkLst>
        </pc:spChg>
        <pc:picChg chg="add mod">
          <ac:chgData name="Lombardi, Niccolo (OER)" userId="6504947a-e300-4342-9600-b80e5841815e" providerId="ADAL" clId="{0DA628DD-24FD-4A87-8D86-5AE6A0D32EE4}" dt="2025-11-17T11:23:58.252" v="111" actId="571"/>
          <ac:picMkLst>
            <pc:docMk/>
            <pc:sldMk cId="2210011524" sldId="2147473146"/>
            <ac:picMk id="4" creationId="{3BF88B69-D62D-DCBB-E63D-661DC15DAC57}"/>
          </ac:picMkLst>
        </pc:picChg>
        <pc:picChg chg="add mod">
          <ac:chgData name="Lombardi, Niccolo (OER)" userId="6504947a-e300-4342-9600-b80e5841815e" providerId="ADAL" clId="{0DA628DD-24FD-4A87-8D86-5AE6A0D32EE4}" dt="2025-11-17T11:23:58.252" v="111" actId="571"/>
          <ac:picMkLst>
            <pc:docMk/>
            <pc:sldMk cId="2210011524" sldId="2147473146"/>
            <ac:picMk id="6" creationId="{8A95AE04-69B8-0B38-9FE1-B4F3A9D8F0FF}"/>
          </ac:picMkLst>
        </pc:picChg>
      </pc:sldChg>
      <pc:sldChg chg="add del setBg">
        <pc:chgData name="Lombardi, Niccolo (OER)" userId="6504947a-e300-4342-9600-b80e5841815e" providerId="ADAL" clId="{0DA628DD-24FD-4A87-8D86-5AE6A0D32EE4}" dt="2025-11-17T11:22:52.457" v="88"/>
        <pc:sldMkLst>
          <pc:docMk/>
          <pc:sldMk cId="395454244" sldId="2147473147"/>
        </pc:sldMkLst>
      </pc:sldChg>
      <pc:sldChg chg="addSp delSp modSp add mod">
        <pc:chgData name="Lombardi, Niccolo (OER)" userId="6504947a-e300-4342-9600-b80e5841815e" providerId="ADAL" clId="{0DA628DD-24FD-4A87-8D86-5AE6A0D32EE4}" dt="2025-11-17T16:58:03.847" v="198" actId="108"/>
        <pc:sldMkLst>
          <pc:docMk/>
          <pc:sldMk cId="3677117516" sldId="2147473147"/>
        </pc:sldMkLst>
        <pc:spChg chg="add del">
          <ac:chgData name="Lombardi, Niccolo (OER)" userId="6504947a-e300-4342-9600-b80e5841815e" providerId="ADAL" clId="{0DA628DD-24FD-4A87-8D86-5AE6A0D32EE4}" dt="2025-11-17T11:23:54.746" v="110" actId="22"/>
          <ac:spMkLst>
            <pc:docMk/>
            <pc:sldMk cId="3677117516" sldId="2147473147"/>
            <ac:spMk id="3" creationId="{B0C11D23-1FE9-202F-1D32-BB2A670983D5}"/>
          </ac:spMkLst>
        </pc:spChg>
        <pc:spChg chg="add mod">
          <ac:chgData name="Lombardi, Niccolo (OER)" userId="6504947a-e300-4342-9600-b80e5841815e" providerId="ADAL" clId="{0DA628DD-24FD-4A87-8D86-5AE6A0D32EE4}" dt="2025-11-17T11:26:42.151" v="151" actId="207"/>
          <ac:spMkLst>
            <pc:docMk/>
            <pc:sldMk cId="3677117516" sldId="2147473147"/>
            <ac:spMk id="7" creationId="{9CF2AE4A-7D06-3315-E885-A3F513C70082}"/>
          </ac:spMkLst>
        </pc:spChg>
        <pc:spChg chg="add mod">
          <ac:chgData name="Lombardi, Niccolo (OER)" userId="6504947a-e300-4342-9600-b80e5841815e" providerId="ADAL" clId="{0DA628DD-24FD-4A87-8D86-5AE6A0D32EE4}" dt="2025-11-17T11:24:59.120" v="124" actId="1076"/>
          <ac:spMkLst>
            <pc:docMk/>
            <pc:sldMk cId="3677117516" sldId="2147473147"/>
            <ac:spMk id="8" creationId="{119F0FC6-4AA4-87FD-9853-1F792CF30613}"/>
          </ac:spMkLst>
        </pc:spChg>
        <pc:spChg chg="add mod">
          <ac:chgData name="Lombardi, Niccolo (OER)" userId="6504947a-e300-4342-9600-b80e5841815e" providerId="ADAL" clId="{0DA628DD-24FD-4A87-8D86-5AE6A0D32EE4}" dt="2025-11-17T11:27:05.462" v="152" actId="1076"/>
          <ac:spMkLst>
            <pc:docMk/>
            <pc:sldMk cId="3677117516" sldId="2147473147"/>
            <ac:spMk id="9" creationId="{EFCF2BDE-85C9-35C7-8831-78DB8E9D84B8}"/>
          </ac:spMkLst>
        </pc:spChg>
        <pc:spChg chg="mod">
          <ac:chgData name="Lombardi, Niccolo (OER)" userId="6504947a-e300-4342-9600-b80e5841815e" providerId="ADAL" clId="{0DA628DD-24FD-4A87-8D86-5AE6A0D32EE4}" dt="2025-11-17T16:58:03.847" v="198" actId="108"/>
          <ac:spMkLst>
            <pc:docMk/>
            <pc:sldMk cId="3677117516" sldId="2147473147"/>
            <ac:spMk id="12" creationId="{2FC27F20-9911-12B7-222E-515A344BD951}"/>
          </ac:spMkLst>
        </pc:spChg>
        <pc:spChg chg="del">
          <ac:chgData name="Lombardi, Niccolo (OER)" userId="6504947a-e300-4342-9600-b80e5841815e" providerId="ADAL" clId="{0DA628DD-24FD-4A87-8D86-5AE6A0D32EE4}" dt="2025-11-17T11:23:51.434" v="107" actId="478"/>
          <ac:spMkLst>
            <pc:docMk/>
            <pc:sldMk cId="3677117516" sldId="2147473147"/>
            <ac:spMk id="13" creationId="{D77EE8B5-25EA-6130-4E57-5A8BD240E14C}"/>
          </ac:spMkLst>
        </pc:spChg>
        <pc:spChg chg="mod">
          <ac:chgData name="Lombardi, Niccolo (OER)" userId="6504947a-e300-4342-9600-b80e5841815e" providerId="ADAL" clId="{0DA628DD-24FD-4A87-8D86-5AE6A0D32EE4}" dt="2025-11-17T11:28:04.510" v="164" actId="1035"/>
          <ac:spMkLst>
            <pc:docMk/>
            <pc:sldMk cId="3677117516" sldId="2147473147"/>
            <ac:spMk id="15" creationId="{230C9416-85EB-09B7-CAFC-CBB06BB86D8E}"/>
          </ac:spMkLst>
        </pc:spChg>
        <pc:spChg chg="add mod">
          <ac:chgData name="Lombardi, Niccolo (OER)" userId="6504947a-e300-4342-9600-b80e5841815e" providerId="ADAL" clId="{0DA628DD-24FD-4A87-8D86-5AE6A0D32EE4}" dt="2025-11-17T11:25:17.657" v="126" actId="14100"/>
          <ac:spMkLst>
            <pc:docMk/>
            <pc:sldMk cId="3677117516" sldId="2147473147"/>
            <ac:spMk id="17" creationId="{F3341A73-8C40-F9CD-4E56-3A4A8A0E4E40}"/>
          </ac:spMkLst>
        </pc:spChg>
        <pc:picChg chg="add mod">
          <ac:chgData name="Lombardi, Niccolo (OER)" userId="6504947a-e300-4342-9600-b80e5841815e" providerId="ADAL" clId="{0DA628DD-24FD-4A87-8D86-5AE6A0D32EE4}" dt="2025-11-17T11:24:08.310" v="113" actId="1076"/>
          <ac:picMkLst>
            <pc:docMk/>
            <pc:sldMk cId="3677117516" sldId="2147473147"/>
            <ac:picMk id="4" creationId="{8AA02B61-F8A3-0511-AD21-E1EDE6E8AAAE}"/>
          </ac:picMkLst>
        </pc:picChg>
        <pc:picChg chg="add mod">
          <ac:chgData name="Lombardi, Niccolo (OER)" userId="6504947a-e300-4342-9600-b80e5841815e" providerId="ADAL" clId="{0DA628DD-24FD-4A87-8D86-5AE6A0D32EE4}" dt="2025-11-17T11:24:40.284" v="120" actId="1076"/>
          <ac:picMkLst>
            <pc:docMk/>
            <pc:sldMk cId="3677117516" sldId="2147473147"/>
            <ac:picMk id="5" creationId="{2F93D573-34B2-BEB3-F8EA-5EA613630F95}"/>
          </ac:picMkLst>
        </pc:picChg>
        <pc:picChg chg="add mod">
          <ac:chgData name="Lombardi, Niccolo (OER)" userId="6504947a-e300-4342-9600-b80e5841815e" providerId="ADAL" clId="{0DA628DD-24FD-4A87-8D86-5AE6A0D32EE4}" dt="2025-11-17T11:27:05.462" v="152" actId="1076"/>
          <ac:picMkLst>
            <pc:docMk/>
            <pc:sldMk cId="3677117516" sldId="2147473147"/>
            <ac:picMk id="6" creationId="{EA4C2E87-635B-4BDC-773A-A216B2E9D3F1}"/>
          </ac:picMkLst>
        </pc:picChg>
        <pc:picChg chg="add mod">
          <ac:chgData name="Lombardi, Niccolo (OER)" userId="6504947a-e300-4342-9600-b80e5841815e" providerId="ADAL" clId="{0DA628DD-24FD-4A87-8D86-5AE6A0D32EE4}" dt="2025-11-17T11:28:04.510" v="164" actId="1035"/>
          <ac:picMkLst>
            <pc:docMk/>
            <pc:sldMk cId="3677117516" sldId="2147473147"/>
            <ac:picMk id="10" creationId="{857E73B3-F850-88CF-8B6B-CCD2C5E0BC8A}"/>
          </ac:picMkLst>
        </pc:picChg>
        <pc:picChg chg="add mod">
          <ac:chgData name="Lombardi, Niccolo (OER)" userId="6504947a-e300-4342-9600-b80e5841815e" providerId="ADAL" clId="{0DA628DD-24FD-4A87-8D86-5AE6A0D32EE4}" dt="2025-11-17T11:24:08.310" v="113" actId="1076"/>
          <ac:picMkLst>
            <pc:docMk/>
            <pc:sldMk cId="3677117516" sldId="2147473147"/>
            <ac:picMk id="11" creationId="{F4CC4939-DAF5-C25A-F877-22C1B8DD7D24}"/>
          </ac:picMkLst>
        </pc:picChg>
        <pc:picChg chg="del">
          <ac:chgData name="Lombardi, Niccolo (OER)" userId="6504947a-e300-4342-9600-b80e5841815e" providerId="ADAL" clId="{0DA628DD-24FD-4A87-8D86-5AE6A0D32EE4}" dt="2025-11-17T11:23:52.900" v="108" actId="478"/>
          <ac:picMkLst>
            <pc:docMk/>
            <pc:sldMk cId="3677117516" sldId="2147473147"/>
            <ac:picMk id="14" creationId="{010D1980-E3FF-2982-D5F7-257A0D0C1711}"/>
          </ac:picMkLst>
        </pc:picChg>
        <pc:picChg chg="del">
          <ac:chgData name="Lombardi, Niccolo (OER)" userId="6504947a-e300-4342-9600-b80e5841815e" providerId="ADAL" clId="{0DA628DD-24FD-4A87-8D86-5AE6A0D32EE4}" dt="2025-11-17T11:23:51.434" v="107" actId="478"/>
          <ac:picMkLst>
            <pc:docMk/>
            <pc:sldMk cId="3677117516" sldId="2147473147"/>
            <ac:picMk id="16" creationId="{9229CF91-06AD-D476-67DC-641A67D57888}"/>
          </ac:picMkLst>
        </pc:picChg>
      </pc:sldChg>
    </pc:docChg>
  </pc:docChgLst>
  <pc:docChgLst>
    <pc:chgData name="Lombardi, Niccolo (OER)" userId="S::niccolo.lombardi@fao.org::6504947a-e300-4342-9600-b80e5841815e" providerId="AD" clId="Web-{48597FD2-3CFD-9B82-2CF2-782A6F2506D1}"/>
    <pc:docChg chg="modSld">
      <pc:chgData name="Lombardi, Niccolo (OER)" userId="S::niccolo.lombardi@fao.org::6504947a-e300-4342-9600-b80e5841815e" providerId="AD" clId="Web-{48597FD2-3CFD-9B82-2CF2-782A6F2506D1}" dt="2025-11-17T15:52:51.231" v="10" actId="20577"/>
      <pc:docMkLst>
        <pc:docMk/>
      </pc:docMkLst>
      <pc:sldChg chg="modSp">
        <pc:chgData name="Lombardi, Niccolo (OER)" userId="S::niccolo.lombardi@fao.org::6504947a-e300-4342-9600-b80e5841815e" providerId="AD" clId="Web-{48597FD2-3CFD-9B82-2CF2-782A6F2506D1}" dt="2025-11-17T15:52:51.231" v="10" actId="20577"/>
        <pc:sldMkLst>
          <pc:docMk/>
          <pc:sldMk cId="779099827" sldId="257"/>
        </pc:sldMkLst>
        <pc:spChg chg="mod">
          <ac:chgData name="Lombardi, Niccolo (OER)" userId="S::niccolo.lombardi@fao.org::6504947a-e300-4342-9600-b80e5841815e" providerId="AD" clId="Web-{48597FD2-3CFD-9B82-2CF2-782A6F2506D1}" dt="2025-11-17T15:52:51.231" v="10" actId="20577"/>
          <ac:spMkLst>
            <pc:docMk/>
            <pc:sldMk cId="779099827" sldId="257"/>
            <ac:spMk id="12" creationId="{363742CA-AFFF-FBE8-006A-D178CA925F22}"/>
          </ac:spMkLst>
        </pc:spChg>
      </pc:sldChg>
    </pc:docChg>
  </pc:docChgLst>
  <pc:docChgLst>
    <pc:chgData name="Khim, Wirya (OER)" userId="S::wirya.khim@fao.org::bac6fcd8-4150-4b88-a473-be2737e7cec4" providerId="AD" clId="Web-{8B8F7A32-B895-0C93-B88E-CC4D72829C2B}"/>
    <pc:docChg chg="mod modSld">
      <pc:chgData name="Khim, Wirya (OER)" userId="S::wirya.khim@fao.org::bac6fcd8-4150-4b88-a473-be2737e7cec4" providerId="AD" clId="Web-{8B8F7A32-B895-0C93-B88E-CC4D72829C2B}" dt="2025-11-17T15:56:59.362" v="36" actId="20577"/>
      <pc:docMkLst>
        <pc:docMk/>
      </pc:docMkLst>
      <pc:sldChg chg="modSp modCm">
        <pc:chgData name="Khim, Wirya (OER)" userId="S::wirya.khim@fao.org::bac6fcd8-4150-4b88-a473-be2737e7cec4" providerId="AD" clId="Web-{8B8F7A32-B895-0C93-B88E-CC4D72829C2B}" dt="2025-11-17T15:56:59.362" v="36" actId="20577"/>
        <pc:sldMkLst>
          <pc:docMk/>
          <pc:sldMk cId="1780714328" sldId="2147473069"/>
        </pc:sldMkLst>
        <pc:spChg chg="mod">
          <ac:chgData name="Khim, Wirya (OER)" userId="S::wirya.khim@fao.org::bac6fcd8-4150-4b88-a473-be2737e7cec4" providerId="AD" clId="Web-{8B8F7A32-B895-0C93-B88E-CC4D72829C2B}" dt="2025-11-17T15:56:59.362" v="36" actId="20577"/>
          <ac:spMkLst>
            <pc:docMk/>
            <pc:sldMk cId="1780714328" sldId="2147473069"/>
            <ac:spMk id="3" creationId="{4FE0A770-EEEE-C37D-E87E-7A06CD88AEC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him, Wirya (OER)" userId="S::wirya.khim@fao.org::bac6fcd8-4150-4b88-a473-be2737e7cec4" providerId="AD" clId="Web-{8B8F7A32-B895-0C93-B88E-CC4D72829C2B}" dt="2025-11-17T15:56:47.987" v="34" actId="20577"/>
              <pc2:cmMkLst xmlns:pc2="http://schemas.microsoft.com/office/powerpoint/2019/9/main/command">
                <pc:docMk/>
                <pc:sldMk cId="1780714328" sldId="2147473069"/>
                <pc2:cmMk id="{5D319E6D-C3EB-47B9-B09E-0A7E1E419B8D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020B9-F0FE-4323-97A9-730EED7BE4F8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2B9F1-D434-4BCC-AAFE-6287DD178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2B9F1-D434-4BCC-AAFE-6287DD1785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34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2B9F1-D434-4BCC-AAFE-6287DD1785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23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2B9F1-D434-4BCC-AAFE-6287DD1785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9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o.org/publications/fao-flagship-publications/the-impact-of-disasters-on-agriculture-and-food-security/en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openknowledge.fao.org/server/api/core/bitstreams/fb3861af-6689-415f-b1c5-80a50b3d92a6/content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knowledge.fao.org/server/api/core/bitstreams/24c57511-4e08-47d7-af84-8021e784d5f0/content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10" Type="http://schemas.openxmlformats.org/officeDocument/2006/relationships/image" Target="../media/image12.jpeg"/><Relationship Id="rId4" Type="http://schemas.openxmlformats.org/officeDocument/2006/relationships/hyperlink" Target="https://openknowledge.fao.org/items/1e8372a0-97e7-4284-b2e3-5ecf2f773265" TargetMode="Externa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096" y="3628415"/>
            <a:ext cx="9735808" cy="1666173"/>
          </a:xfrm>
        </p:spPr>
        <p:txBody>
          <a:bodyPr>
            <a:no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L'évolution des mécanismes d'alerte précoce et de l'action anticipatoire en relation avec le changement climatique</a:t>
            </a:r>
            <a:br>
              <a:rPr lang="fr-FR" sz="4400" dirty="0">
                <a:solidFill>
                  <a:schemeClr val="bg1"/>
                </a:solidFill>
              </a:rPr>
            </a:br>
            <a:r>
              <a:rPr lang="fr-FR" sz="2400" i="1" dirty="0">
                <a:solidFill>
                  <a:schemeClr val="bg1"/>
                </a:solidFill>
              </a:rPr>
              <a:t>Rein Paulsen, Directeur, Bureau des urgences et de la résilience de la FAO (OER)</a:t>
            </a:r>
            <a:endParaRPr lang="fr-FR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56" y="256077"/>
            <a:ext cx="10515600" cy="1325563"/>
          </a:xfrm>
        </p:spPr>
        <p:txBody>
          <a:bodyPr/>
          <a:lstStyle/>
          <a:p>
            <a:r>
              <a:rPr lang="fr-FR" dirty="0"/>
              <a:t>Impact des </a:t>
            </a:r>
            <a:r>
              <a:rPr lang="fr-FR" dirty="0" err="1"/>
              <a:t>desastres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736" y="1914524"/>
            <a:ext cx="5900264" cy="4856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800" b="1" dirty="0"/>
              <a:t>3 260 milliards de dollars </a:t>
            </a:r>
            <a:r>
              <a:rPr lang="en-US" sz="1800" dirty="0"/>
              <a:t>de </a:t>
            </a:r>
            <a:r>
              <a:rPr lang="en-US" sz="1800" dirty="0" err="1"/>
              <a:t>pertes</a:t>
            </a:r>
            <a:r>
              <a:rPr lang="en-US" sz="1800" dirty="0"/>
              <a:t> </a:t>
            </a:r>
            <a:r>
              <a:rPr lang="en-US" sz="1800" dirty="0" err="1"/>
              <a:t>agricoles</a:t>
            </a:r>
            <a:r>
              <a:rPr lang="en-US" sz="1800" dirty="0"/>
              <a:t> entre 1991 et 2023</a:t>
            </a:r>
            <a:endParaRPr lang="fr-FR" sz="1800" dirty="0"/>
          </a:p>
          <a:p>
            <a:endParaRPr lang="fr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15419C-0AF9-152B-C3B4-ED314D7825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210"/>
          <a:stretch>
            <a:fillRect/>
          </a:stretch>
        </p:blipFill>
        <p:spPr>
          <a:xfrm>
            <a:off x="6096000" y="2285879"/>
            <a:ext cx="6096000" cy="23171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4719-B0B5-F243-06A0-96C67F6C6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736" y="2285879"/>
            <a:ext cx="5900264" cy="3448098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63742CA-AFFF-FBE8-006A-D178CA925F22}"/>
              </a:ext>
            </a:extLst>
          </p:cNvPr>
          <p:cNvSpPr txBox="1">
            <a:spLocks/>
          </p:cNvSpPr>
          <p:nvPr/>
        </p:nvSpPr>
        <p:spPr>
          <a:xfrm>
            <a:off x="6734967" y="1914524"/>
            <a:ext cx="4390233" cy="4856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En Afrique</a:t>
            </a:r>
            <a:r>
              <a:rPr lang="en-US" sz="1800" dirty="0"/>
              <a:t>, </a:t>
            </a:r>
            <a:r>
              <a:rPr lang="en-US" sz="1800"/>
              <a:t>les </a:t>
            </a:r>
            <a:r>
              <a:rPr lang="en-US" sz="1800" err="1"/>
              <a:t>pertes</a:t>
            </a:r>
            <a:r>
              <a:rPr lang="en-US" sz="1800"/>
              <a:t> representent</a:t>
            </a:r>
            <a:r>
              <a:rPr lang="en-US" sz="1800" dirty="0"/>
              <a:t> </a:t>
            </a:r>
            <a:r>
              <a:rPr lang="en-US" sz="1800" b="1" dirty="0"/>
              <a:t>7.4% du PIB </a:t>
            </a:r>
            <a:r>
              <a:rPr lang="en-US" sz="1800" b="1" dirty="0" err="1"/>
              <a:t>agricole</a:t>
            </a:r>
            <a:endParaRPr lang="fr-FR" sz="1800" b="1"/>
          </a:p>
          <a:p>
            <a:endParaRPr lang="fr-F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CC6AAA-DEED-2278-EFE5-9C604A0449FB}"/>
              </a:ext>
            </a:extLst>
          </p:cNvPr>
          <p:cNvSpPr txBox="1"/>
          <p:nvPr/>
        </p:nvSpPr>
        <p:spPr>
          <a:xfrm>
            <a:off x="6127630" y="5471642"/>
            <a:ext cx="6032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fr-FR" sz="1200" dirty="0">
                <a:hlinkClick r:id="rId6"/>
              </a:rPr>
              <a:t>L’IMPACT DES CATASTROPHES SUR L’AGRICULTURE ET LA SÉCURITÉ ALIMENTAIRE 2025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909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638607-032A-6D6F-EAE0-E77F01F66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506FB-128C-075C-740B-A82AC5C03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25"/>
            <a:ext cx="10515600" cy="1325563"/>
          </a:xfrm>
        </p:spPr>
        <p:txBody>
          <a:bodyPr/>
          <a:lstStyle/>
          <a:p>
            <a:r>
              <a:rPr lang="fr-FR" dirty="0"/>
              <a:t>Le contexte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0733-4F05-5618-B4EA-64F104DA8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106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800" dirty="0"/>
          </a:p>
          <a:p>
            <a:endParaRPr lang="fr-F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ABCF5C-4883-A74E-28BE-4838340FA660}"/>
              </a:ext>
            </a:extLst>
          </p:cNvPr>
          <p:cNvSpPr txBox="1">
            <a:spLocks/>
          </p:cNvSpPr>
          <p:nvPr/>
        </p:nvSpPr>
        <p:spPr>
          <a:xfrm>
            <a:off x="990600" y="1843088"/>
            <a:ext cx="10515600" cy="4010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</a:pPr>
            <a:r>
              <a:rPr lang="fr" sz="1800" dirty="0"/>
              <a:t>Contexte actuel de </a:t>
            </a:r>
            <a:r>
              <a:rPr lang="fr" sz="1800" b="1" dirty="0"/>
              <a:t>réduction des budgets</a:t>
            </a:r>
            <a:r>
              <a:rPr lang="fr" sz="1800" dirty="0"/>
              <a:t> de l'aide humanitaire et de développement. </a:t>
            </a:r>
            <a:endParaRPr lang="en-US" sz="1800" dirty="0"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</a:pPr>
            <a:r>
              <a:rPr lang="fr" sz="1800" dirty="0"/>
              <a:t>Prévalence </a:t>
            </a:r>
            <a:r>
              <a:rPr lang="fr" sz="1800" b="1" dirty="0"/>
              <a:t>croissante </a:t>
            </a:r>
            <a:r>
              <a:rPr lang="fr" sz="1800" dirty="0"/>
              <a:t>de l'</a:t>
            </a:r>
            <a:r>
              <a:rPr lang="fr" sz="1800" b="1" dirty="0"/>
              <a:t>insécurité alimentaire </a:t>
            </a:r>
            <a:r>
              <a:rPr lang="fr" sz="1800" dirty="0"/>
              <a:t>aiguë dans le monde. </a:t>
            </a:r>
            <a:endParaRPr lang="en-US" sz="1800" dirty="0"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</a:pPr>
            <a:r>
              <a:rPr lang="fr" sz="1800" b="1" dirty="0"/>
              <a:t>3% de l'aide humanitaire </a:t>
            </a:r>
            <a:r>
              <a:rPr lang="fr" sz="1800" dirty="0"/>
              <a:t>destinée aux crises alimentaires est allouée à l'</a:t>
            </a:r>
            <a:r>
              <a:rPr lang="fr" sz="1800" b="1" dirty="0"/>
              <a:t>agriculture </a:t>
            </a:r>
            <a:r>
              <a:rPr lang="fr" sz="1800" dirty="0"/>
              <a:t>MAIS  seulement </a:t>
            </a:r>
            <a:r>
              <a:rPr lang="fr" sz="1800" b="1" dirty="0"/>
              <a:t>0,2 % de l'aide humanitaire </a:t>
            </a:r>
            <a:r>
              <a:rPr lang="fr" sz="1800" dirty="0"/>
              <a:t>est consacrée </a:t>
            </a:r>
            <a:r>
              <a:rPr lang="fr" sz="1800" b="1" dirty="0"/>
              <a:t>à l'action anticipatoire.</a:t>
            </a:r>
            <a:endParaRPr lang="en-US" sz="1800" b="1" dirty="0"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</a:pPr>
            <a:r>
              <a:rPr lang="fr" sz="1800" b="1" dirty="0"/>
              <a:t>55% </a:t>
            </a:r>
            <a:r>
              <a:rPr lang="fr" sz="1800" dirty="0"/>
              <a:t>de toutes les </a:t>
            </a:r>
            <a:r>
              <a:rPr lang="fr" sz="1800" b="1" dirty="0"/>
              <a:t>crises humanitaires </a:t>
            </a:r>
            <a:r>
              <a:rPr lang="fr" sz="1800" dirty="0"/>
              <a:t>sont </a:t>
            </a:r>
            <a:r>
              <a:rPr lang="fr" sz="1800" b="1" dirty="0"/>
              <a:t>prévisibles</a:t>
            </a:r>
            <a:r>
              <a:rPr lang="fr" sz="1800" dirty="0"/>
              <a:t>, dont 20% sont hautement prévisibles</a:t>
            </a:r>
            <a:endParaRPr lang="en-US" sz="1800" dirty="0"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</a:pPr>
            <a:r>
              <a:rPr lang="fr" sz="1800" dirty="0"/>
              <a:t>Nécessité de </a:t>
            </a:r>
            <a:r>
              <a:rPr lang="fr" sz="1800" b="1" dirty="0"/>
              <a:t>mesures plus efficaces </a:t>
            </a:r>
            <a:r>
              <a:rPr lang="fr" sz="1800" dirty="0"/>
              <a:t>et rentables pour anticiper les chocs et l'insécurité alimentaire - à cette fin, la protection </a:t>
            </a:r>
            <a:r>
              <a:rPr lang="fr" sz="1800" dirty="0">
                <a:ea typeface="+mn-lt"/>
                <a:cs typeface="+mn-lt"/>
              </a:rPr>
              <a:t>des moyens de subsistance ruraux demeure essentielle</a:t>
            </a:r>
            <a:endParaRPr lang="fr-FR" sz="1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5638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E2FD8-2398-6621-EBA2-5BAD0C56D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6D117-7D56-2CA6-5B1D-A76B88D6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992" y="295934"/>
            <a:ext cx="10515600" cy="1325563"/>
          </a:xfrm>
        </p:spPr>
        <p:txBody>
          <a:bodyPr/>
          <a:lstStyle/>
          <a:p>
            <a:r>
              <a:rPr lang="fr-FR" dirty="0"/>
              <a:t>Le rôle de la FAO dans les SAP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4F38DC-00A7-5803-D980-F114363E907C}"/>
              </a:ext>
            </a:extLst>
          </p:cNvPr>
          <p:cNvSpPr txBox="1">
            <a:spLocks/>
          </p:cNvSpPr>
          <p:nvPr/>
        </p:nvSpPr>
        <p:spPr>
          <a:xfrm>
            <a:off x="496110" y="1362974"/>
            <a:ext cx="9333689" cy="40758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</a:pPr>
            <a:r>
              <a:rPr lang="fr-FR" sz="6400" dirty="0"/>
              <a:t>La </a:t>
            </a:r>
            <a:r>
              <a:rPr lang="fr-FR" sz="6400" b="1" dirty="0"/>
              <a:t>FAO</a:t>
            </a:r>
            <a:r>
              <a:rPr lang="fr-FR" sz="6400" dirty="0"/>
              <a:t> aide plus de </a:t>
            </a:r>
            <a:r>
              <a:rPr lang="fr-FR" sz="6400" b="1" dirty="0"/>
              <a:t>90 Membres</a:t>
            </a:r>
            <a:r>
              <a:rPr lang="fr-FR" sz="6400" dirty="0"/>
              <a:t> à renforcer leurs </a:t>
            </a:r>
            <a:r>
              <a:rPr lang="fr-FR" sz="6400" b="1" dirty="0"/>
              <a:t>systèmes d'alerte précoce</a:t>
            </a:r>
            <a:r>
              <a:rPr lang="fr-FR" sz="6400" dirty="0"/>
              <a:t> pour le secteur agricole, et notamment pour les </a:t>
            </a:r>
            <a:r>
              <a:rPr lang="fr-FR" sz="6400" b="1" dirty="0"/>
              <a:t>familles rurales les plus vulnérables </a:t>
            </a:r>
            <a:r>
              <a:rPr lang="fr-FR" sz="6400" dirty="0"/>
              <a:t>qui dépendent de l'agriculture pour leur survie.</a:t>
            </a:r>
          </a:p>
          <a:p>
            <a:pPr marL="342900" indent="-342900">
              <a:lnSpc>
                <a:spcPct val="150000"/>
              </a:lnSpc>
            </a:pPr>
            <a:r>
              <a:rPr lang="fr-FR" sz="6400" b="1" dirty="0"/>
              <a:t>Aléas </a:t>
            </a:r>
            <a:r>
              <a:rPr lang="fr-FR" sz="6400" dirty="0"/>
              <a:t>liés aux conditions météorologiques et au climat; maladies animales transfrontières; ravageurs et maladies des végétaux; anomalies des prix des produits alimentaires.</a:t>
            </a:r>
          </a:p>
          <a:p>
            <a:pPr marL="342900" indent="-342900">
              <a:lnSpc>
                <a:spcPct val="150000"/>
              </a:lnSpc>
            </a:pPr>
            <a:r>
              <a:rPr lang="fr-FR" sz="6400" dirty="0"/>
              <a:t>Exemples d’</a:t>
            </a:r>
            <a:r>
              <a:rPr lang="fr-FR" sz="6400" b="1" dirty="0"/>
              <a:t>outils et plateformes </a:t>
            </a:r>
            <a:r>
              <a:rPr lang="fr-FR" sz="6400" dirty="0"/>
              <a:t>mondiales de la FAO:</a:t>
            </a:r>
          </a:p>
          <a:p>
            <a:pPr marL="800100" lvl="1" indent="-342900">
              <a:lnSpc>
                <a:spcPct val="150000"/>
              </a:lnSpc>
            </a:pPr>
            <a:r>
              <a:rPr lang="fr-FR" sz="5600" b="1" dirty="0"/>
              <a:t>ASIS</a:t>
            </a:r>
            <a:r>
              <a:rPr lang="fr-FR" sz="5600" dirty="0"/>
              <a:t> - Indice de stress agricole</a:t>
            </a:r>
          </a:p>
          <a:p>
            <a:pPr marL="800100" lvl="1" indent="-342900">
              <a:lnSpc>
                <a:spcPct val="150000"/>
              </a:lnSpc>
            </a:pPr>
            <a:r>
              <a:rPr lang="fr-FR" sz="5600" dirty="0"/>
              <a:t>Système mondial d'information et d'alerte rapide sur l'alimentation et l'agriculture (</a:t>
            </a:r>
            <a:r>
              <a:rPr lang="fr-FR" sz="5600" b="1" dirty="0"/>
              <a:t>GIEWS</a:t>
            </a:r>
            <a:r>
              <a:rPr lang="fr-FR" sz="5600" dirty="0"/>
              <a:t>)</a:t>
            </a:r>
          </a:p>
          <a:p>
            <a:pPr marL="800100" lvl="1" indent="-342900">
              <a:lnSpc>
                <a:spcPct val="150000"/>
              </a:lnSpc>
            </a:pPr>
            <a:r>
              <a:rPr lang="fr-FR" sz="5600" dirty="0"/>
              <a:t>Surveillance du criquet pèlerin/</a:t>
            </a:r>
            <a:r>
              <a:rPr lang="fr-FR" sz="5600" b="1" dirty="0" err="1"/>
              <a:t>Locust</a:t>
            </a:r>
            <a:r>
              <a:rPr lang="fr-FR" sz="5600" b="1" dirty="0"/>
              <a:t> Hub</a:t>
            </a:r>
          </a:p>
          <a:p>
            <a:pPr marL="800100" lvl="1" indent="-342900">
              <a:lnSpc>
                <a:spcPct val="150000"/>
              </a:lnSpc>
            </a:pPr>
            <a:r>
              <a:rPr lang="fr-FR" sz="6000" dirty="0"/>
              <a:t>Système d'aide à la décision d'alerte précoce relatif à la </a:t>
            </a:r>
            <a:r>
              <a:rPr lang="fr-FR" sz="6000" b="1" dirty="0"/>
              <a:t>Fièvre de la Vallée du Rift (FVR)</a:t>
            </a:r>
            <a:endParaRPr lang="fr-FR" sz="5600" b="1" dirty="0"/>
          </a:p>
          <a:p>
            <a:pPr marL="800100" lvl="1" indent="-342900">
              <a:lnSpc>
                <a:spcPct val="150000"/>
              </a:lnSpc>
            </a:pPr>
            <a:r>
              <a:rPr lang="fr-FR" sz="5600" b="1" dirty="0"/>
              <a:t>EMPRES-i+ </a:t>
            </a:r>
            <a:r>
              <a:rPr lang="fr-FR" sz="5600" dirty="0"/>
              <a:t>- Système mondial d'information sur les maladies animales</a:t>
            </a:r>
          </a:p>
          <a:p>
            <a:pPr marL="800100" lvl="1" indent="-342900">
              <a:lnSpc>
                <a:spcPct val="150000"/>
              </a:lnSpc>
            </a:pPr>
            <a:r>
              <a:rPr lang="fr-FR" sz="5600" dirty="0"/>
              <a:t>Outil de suivi et d'analyse des prix des produits alimentaires (</a:t>
            </a:r>
            <a:r>
              <a:rPr lang="fr-FR" sz="5600" b="1" dirty="0"/>
              <a:t>FPMA</a:t>
            </a:r>
            <a:r>
              <a:rPr lang="fr-FR" sz="5600" dirty="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fr-FR" sz="6400" dirty="0"/>
              <a:t>Grâce à son expertise, la FAO soutient l'établissement de </a:t>
            </a:r>
            <a:r>
              <a:rPr lang="fr-FR" sz="6400" b="1" dirty="0"/>
              <a:t>déclencheurs d'alerte précoce </a:t>
            </a:r>
            <a:r>
              <a:rPr lang="fr-FR" sz="6400" dirty="0"/>
              <a:t>pour la mise en œuvre de </a:t>
            </a:r>
            <a:r>
              <a:rPr lang="fr-FR" sz="6400" b="1" dirty="0"/>
              <a:t>l'action anticipatoire (AA)</a:t>
            </a:r>
            <a:r>
              <a:rPr lang="fr-FR" sz="6400" dirty="0"/>
              <a:t>.</a:t>
            </a:r>
          </a:p>
          <a:p>
            <a:endParaRPr lang="fr-FR" dirty="0"/>
          </a:p>
        </p:txBody>
      </p:sp>
      <p:pic>
        <p:nvPicPr>
          <p:cNvPr id="7" name="Immagine 12" descr="Immagine che contiene cielo, aria aperta, vestiti, persona&#10;&#10;Il contenuto generato dall&amp;#39;IA potrebbe non essere corretto.">
            <a:extLst>
              <a:ext uri="{FF2B5EF4-FFF2-40B4-BE49-F238E27FC236}">
                <a16:creationId xmlns:a16="http://schemas.microsoft.com/office/drawing/2014/main" id="{FB37A00E-233F-AD61-6A58-797F3B3D3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753" y="2800073"/>
            <a:ext cx="3361497" cy="25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92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A59AB1-8C2F-AC03-BC6A-23791512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map of the world with different colored icons&#10;&#10;AI-generated content may be incorrect.">
            <a:extLst>
              <a:ext uri="{FF2B5EF4-FFF2-40B4-BE49-F238E27FC236}">
                <a16:creationId xmlns:a16="http://schemas.microsoft.com/office/drawing/2014/main" id="{6EF6617D-2680-DEDC-0F01-CB78DB4D9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02" y="2341255"/>
            <a:ext cx="10733399" cy="438777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2D91976-FD68-CBE4-62E3-84D80D95A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40" y="114959"/>
            <a:ext cx="7607060" cy="1325563"/>
          </a:xfrm>
        </p:spPr>
        <p:txBody>
          <a:bodyPr/>
          <a:lstStyle/>
          <a:p>
            <a:r>
              <a:rPr lang="fr-FR" dirty="0"/>
              <a:t>Evolution de l’action anticipatoire à la FAO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67CD8B-B45C-E74B-2267-2ED532CA2811}"/>
              </a:ext>
            </a:extLst>
          </p:cNvPr>
          <p:cNvSpPr txBox="1">
            <a:spLocks/>
          </p:cNvSpPr>
          <p:nvPr/>
        </p:nvSpPr>
        <p:spPr>
          <a:xfrm>
            <a:off x="1190624" y="1440522"/>
            <a:ext cx="4762501" cy="807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fr-FR" sz="6400" b="1" dirty="0"/>
              <a:t>En 2016</a:t>
            </a:r>
            <a:r>
              <a:rPr lang="fr-FR" sz="6400" dirty="0"/>
              <a:t>: </a:t>
            </a:r>
            <a:r>
              <a:rPr lang="fr-FR" sz="6400" b="1" dirty="0"/>
              <a:t>2 pays </a:t>
            </a:r>
            <a:r>
              <a:rPr lang="fr-FR" sz="6400" dirty="0"/>
              <a:t>pilotes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6400" b="1" dirty="0"/>
              <a:t>En 2024</a:t>
            </a:r>
            <a:r>
              <a:rPr lang="fr-FR" sz="6400" dirty="0"/>
              <a:t>: 45 protocoles de AA en place dans </a:t>
            </a:r>
            <a:r>
              <a:rPr lang="fr-FR" sz="6400" b="1" dirty="0"/>
              <a:t>28 pays</a:t>
            </a:r>
          </a:p>
          <a:p>
            <a:pPr marL="0" indent="0">
              <a:lnSpc>
                <a:spcPct val="150000"/>
              </a:lnSpc>
              <a:buNone/>
            </a:pPr>
            <a:endParaRPr lang="fr-FR" sz="6400" dirty="0"/>
          </a:p>
          <a:p>
            <a:endParaRPr lang="fr-F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F566C3-BB36-D70C-55E0-C627C5A0C5CF}"/>
              </a:ext>
            </a:extLst>
          </p:cNvPr>
          <p:cNvSpPr txBox="1"/>
          <p:nvPr/>
        </p:nvSpPr>
        <p:spPr>
          <a:xfrm>
            <a:off x="7717284" y="6590526"/>
            <a:ext cx="4161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Source: Rapport </a:t>
            </a:r>
            <a:r>
              <a:rPr lang="en-US" sz="1200" dirty="0" err="1">
                <a:hlinkClick r:id="rId4"/>
              </a:rPr>
              <a:t>annuel</a:t>
            </a:r>
            <a:r>
              <a:rPr lang="en-US" sz="1200" dirty="0">
                <a:hlinkClick r:id="rId4"/>
              </a:rPr>
              <a:t> de la FAO sur </a:t>
            </a:r>
            <a:r>
              <a:rPr lang="en-US" sz="1200" dirty="0" err="1">
                <a:hlinkClick r:id="rId4"/>
              </a:rPr>
              <a:t>l’Action</a:t>
            </a:r>
            <a:r>
              <a:rPr lang="en-US" sz="1200" dirty="0">
                <a:hlinkClick r:id="rId4"/>
              </a:rPr>
              <a:t> </a:t>
            </a:r>
            <a:r>
              <a:rPr lang="en-US" sz="1200" dirty="0" err="1">
                <a:hlinkClick r:id="rId4"/>
              </a:rPr>
              <a:t>Anticipatoire</a:t>
            </a:r>
            <a:r>
              <a:rPr lang="en-US" sz="1200" dirty="0">
                <a:hlinkClick r:id="rId4"/>
              </a:rPr>
              <a:t> 2024</a:t>
            </a:r>
            <a:r>
              <a:rPr lang="en-US" sz="1200" dirty="0"/>
              <a:t> </a:t>
            </a:r>
          </a:p>
        </p:txBody>
      </p:sp>
      <p:pic>
        <p:nvPicPr>
          <p:cNvPr id="16" name="Immagine 13" descr="Immagine che contiene testo, schermata, Carattere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5D908166-1C99-4D5D-6EFE-F0D916843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9988" y="1510521"/>
            <a:ext cx="5010112" cy="125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53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F3E20-C5E3-0DDE-5C40-A7EC156E5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FC27F20-9911-12B7-222E-515A344BD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40" y="114959"/>
            <a:ext cx="7607060" cy="1325563"/>
          </a:xfrm>
        </p:spPr>
        <p:txBody>
          <a:bodyPr>
            <a:normAutofit/>
          </a:bodyPr>
          <a:lstStyle/>
          <a:p>
            <a:r>
              <a:rPr lang="en-GB" dirty="0" err="1"/>
              <a:t>Preuves</a:t>
            </a:r>
            <a:r>
              <a:rPr lang="en-GB" dirty="0"/>
              <a:t> </a:t>
            </a:r>
            <a:r>
              <a:rPr lang="en-GB" dirty="0" err="1"/>
              <a:t>récentes</a:t>
            </a:r>
            <a:endParaRPr lang="fr-F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0C9416-85EB-09B7-CAFC-CBB06BB86D8E}"/>
              </a:ext>
            </a:extLst>
          </p:cNvPr>
          <p:cNvSpPr txBox="1"/>
          <p:nvPr/>
        </p:nvSpPr>
        <p:spPr>
          <a:xfrm>
            <a:off x="371654" y="5578139"/>
            <a:ext cx="3515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ea typeface="Calibri"/>
                <a:cs typeface="Calibri"/>
                <a:hlinkClick r:id="rId4"/>
              </a:rPr>
              <a:t>Source: Saving lives, time and money: Evidence from anticipatory action</a:t>
            </a:r>
            <a:r>
              <a:rPr lang="en-GB" sz="1200" dirty="0">
                <a:ea typeface="Calibri"/>
                <a:cs typeface="Calibri"/>
              </a:rPr>
              <a:t> (FAO, OCHA, WFP - </a:t>
            </a:r>
            <a:r>
              <a:rPr lang="en-GB" sz="1200" dirty="0" err="1">
                <a:ea typeface="Calibri"/>
                <a:cs typeface="Calibri"/>
              </a:rPr>
              <a:t>mai</a:t>
            </a:r>
            <a:r>
              <a:rPr lang="en-GB" sz="1200" dirty="0">
                <a:ea typeface="Calibri"/>
                <a:cs typeface="Calibri"/>
              </a:rPr>
              <a:t> 2025)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ck with a black background&#10;&#10;AI-generated content may be incorrect.">
            <a:extLst>
              <a:ext uri="{FF2B5EF4-FFF2-40B4-BE49-F238E27FC236}">
                <a16:creationId xmlns:a16="http://schemas.microsoft.com/office/drawing/2014/main" id="{8AA02B61-F8A3-0511-AD21-E1EDE6E8A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464" y="1533057"/>
            <a:ext cx="1148486" cy="1133171"/>
          </a:xfrm>
          <a:prstGeom prst="rect">
            <a:avLst/>
          </a:prstGeom>
        </p:spPr>
      </p:pic>
      <p:pic>
        <p:nvPicPr>
          <p:cNvPr id="5" name="Picture 4" descr="A hand holding a person&#10;&#10;AI-generated content may be incorrect.">
            <a:extLst>
              <a:ext uri="{FF2B5EF4-FFF2-40B4-BE49-F238E27FC236}">
                <a16:creationId xmlns:a16="http://schemas.microsoft.com/office/drawing/2014/main" id="{2F93D573-34B2-BEB3-F8EA-5EA613630F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923" t="9296" r="19702" b="35047"/>
          <a:stretch/>
        </p:blipFill>
        <p:spPr>
          <a:xfrm>
            <a:off x="5135889" y="4005453"/>
            <a:ext cx="893460" cy="848710"/>
          </a:xfrm>
          <a:prstGeom prst="rect">
            <a:avLst/>
          </a:prstGeom>
        </p:spPr>
      </p:pic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A4C2E87-635B-4BDC-773A-A216B2E9D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8046" y="4005453"/>
            <a:ext cx="916111" cy="923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F2AE4A-7D06-3315-E885-A3F513C70082}"/>
              </a:ext>
            </a:extLst>
          </p:cNvPr>
          <p:cNvSpPr txBox="1"/>
          <p:nvPr/>
        </p:nvSpPr>
        <p:spPr>
          <a:xfrm>
            <a:off x="8097977" y="2673233"/>
            <a:ext cx="352294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dirty="0">
                <a:cs typeface="Arial"/>
                <a:sym typeface="Arial"/>
              </a:rPr>
              <a:t>Interventions </a:t>
            </a:r>
            <a:r>
              <a:rPr lang="fr-FR" b="1" dirty="0">
                <a:solidFill>
                  <a:srgbClr val="981E32"/>
                </a:solidFill>
                <a:cs typeface="Arial"/>
                <a:sym typeface="Arial"/>
              </a:rPr>
              <a:t>48 heures 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après les prévisions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981E32"/>
                </a:solidFill>
                <a:cs typeface="Arial"/>
                <a:sym typeface="Arial"/>
              </a:rPr>
              <a:t>6 à 10 mois 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avant les interventions de réponse </a:t>
            </a:r>
            <a:endParaRPr lang="en-US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119F0FC6-4AA4-87FD-9853-1F792CF30613}"/>
              </a:ext>
            </a:extLst>
          </p:cNvPr>
          <p:cNvSpPr txBox="1"/>
          <p:nvPr/>
        </p:nvSpPr>
        <p:spPr>
          <a:xfrm>
            <a:off x="4175449" y="4928783"/>
            <a:ext cx="340127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Maintien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d'une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b="1" kern="1200" dirty="0">
                <a:solidFill>
                  <a:srgbClr val="981E32"/>
                </a:solidFill>
                <a:latin typeface="Calibri" panose="020F0502020204030204"/>
                <a:ea typeface="+mn-ea"/>
              </a:rPr>
              <a:t>alimentation infantile </a:t>
            </a:r>
            <a:r>
              <a:rPr lang="en-US" sz="1800" b="1" kern="1200" dirty="0" err="1">
                <a:solidFill>
                  <a:srgbClr val="981E32"/>
                </a:solidFill>
                <a:latin typeface="Calibri" panose="020F0502020204030204"/>
                <a:ea typeface="+mn-ea"/>
              </a:rPr>
              <a:t>adéquate</a:t>
            </a:r>
            <a:endParaRPr lang="en-US" sz="1800" b="1" kern="1200" dirty="0">
              <a:solidFill>
                <a:srgbClr val="981E32"/>
              </a:solidFill>
              <a:latin typeface="Calibri" panose="020F0502020204030204"/>
              <a:ea typeface="+mn-ea"/>
            </a:endParaRP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Maintien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d'un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niveau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b="1" kern="1200" dirty="0">
                <a:solidFill>
                  <a:srgbClr val="981E32"/>
                </a:solidFill>
                <a:latin typeface="Calibri" panose="020F0502020204030204"/>
                <a:ea typeface="+mn-ea"/>
              </a:rPr>
              <a:t>acceptable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de </a:t>
            </a:r>
            <a:r>
              <a:rPr lang="en-US" sz="1800" b="1" kern="1200" dirty="0" err="1">
                <a:solidFill>
                  <a:srgbClr val="981E32"/>
                </a:solidFill>
                <a:latin typeface="Calibri" panose="020F0502020204030204"/>
                <a:ea typeface="+mn-ea"/>
              </a:rPr>
              <a:t>consommation</a:t>
            </a:r>
            <a:r>
              <a:rPr lang="en-US" sz="1800" b="1" kern="1200" dirty="0">
                <a:solidFill>
                  <a:srgbClr val="981E32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b="1" kern="1200" dirty="0" err="1">
                <a:solidFill>
                  <a:srgbClr val="981E32"/>
                </a:solidFill>
                <a:latin typeface="Calibri" panose="020F0502020204030204"/>
                <a:ea typeface="+mn-ea"/>
              </a:rPr>
              <a:t>alimentaire</a:t>
            </a:r>
            <a:endParaRPr lang="en-US" sz="1800" b="1" kern="1200" dirty="0">
              <a:solidFill>
                <a:srgbClr val="981E32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9" name="TextBox 22">
            <a:extLst>
              <a:ext uri="{FF2B5EF4-FFF2-40B4-BE49-F238E27FC236}">
                <a16:creationId xmlns:a16="http://schemas.microsoft.com/office/drawing/2014/main" id="{EFCF2BDE-85C9-35C7-8831-78DB8E9D84B8}"/>
              </a:ext>
            </a:extLst>
          </p:cNvPr>
          <p:cNvSpPr txBox="1"/>
          <p:nvPr/>
        </p:nvSpPr>
        <p:spPr>
          <a:xfrm>
            <a:off x="8153400" y="4950913"/>
            <a:ext cx="347739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   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Éviter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le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piège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de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l'</a:t>
            </a:r>
            <a:r>
              <a:rPr lang="en-US" sz="1800" b="1" kern="1200" dirty="0" err="1">
                <a:solidFill>
                  <a:srgbClr val="981E32"/>
                </a:solidFill>
                <a:latin typeface="Calibri" panose="020F0502020204030204"/>
                <a:ea typeface="+mn-ea"/>
              </a:rPr>
              <a:t>endettement</a:t>
            </a:r>
            <a:endParaRPr lang="en-US" sz="1800" b="1" kern="1200" dirty="0">
              <a:solidFill>
                <a:srgbClr val="981E32"/>
              </a:solidFill>
              <a:latin typeface="Calibri" panose="020F0502020204030204"/>
              <a:ea typeface="Calibri"/>
            </a:endParaRP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   </a:t>
            </a:r>
            <a:r>
              <a:rPr lang="en-US" sz="1800" b="1" kern="1200" dirty="0" err="1">
                <a:solidFill>
                  <a:srgbClr val="981E32"/>
                </a:solidFill>
                <a:latin typeface="Calibri" panose="020F0502020204030204"/>
                <a:ea typeface="+mn-ea"/>
              </a:rPr>
              <a:t>Cohésion</a:t>
            </a:r>
            <a:r>
              <a:rPr lang="en-US" sz="1800" b="1" kern="1200" dirty="0">
                <a:solidFill>
                  <a:srgbClr val="981E32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b="1" kern="1200" dirty="0" err="1">
                <a:solidFill>
                  <a:srgbClr val="981E32"/>
                </a:solidFill>
                <a:latin typeface="Calibri" panose="020F0502020204030204"/>
                <a:ea typeface="+mn-ea"/>
              </a:rPr>
              <a:t>sociale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renforcée</a:t>
            </a:r>
            <a:endParaRPr lang="en-US" sz="1800" dirty="0">
              <a:solidFill>
                <a:prstClr val="black"/>
              </a:solidFill>
              <a:latin typeface="Calibri" panose="020F0502020204030204"/>
              <a:ea typeface="Calibri"/>
            </a:endParaRP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981E32"/>
                </a:solidFill>
                <a:latin typeface="Calibri" panose="020F0502020204030204"/>
                <a:ea typeface="+mn-ea"/>
              </a:rPr>
              <a:t>    Confiance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en</a:t>
            </a: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soi accrue</a:t>
            </a:r>
            <a:endParaRPr lang="en-US" sz="1800" kern="1200" dirty="0">
              <a:solidFill>
                <a:prstClr val="black"/>
              </a:solidFill>
              <a:latin typeface="Calibri" panose="020F0502020204030204"/>
              <a:ea typeface="Calibri"/>
            </a:endParaRPr>
          </a:p>
        </p:txBody>
      </p:sp>
      <p:pic>
        <p:nvPicPr>
          <p:cNvPr id="10" name="Picture 9">
            <a:hlinkClick r:id="rId8"/>
            <a:extLst>
              <a:ext uri="{FF2B5EF4-FFF2-40B4-BE49-F238E27FC236}">
                <a16:creationId xmlns:a16="http://schemas.microsoft.com/office/drawing/2014/main" id="{857E73B3-F850-88CF-8B6B-CCD2C5E0BC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182" y="1350088"/>
            <a:ext cx="2969837" cy="4228051"/>
          </a:xfrm>
          <a:prstGeom prst="rect">
            <a:avLst/>
          </a:prstGeom>
        </p:spPr>
      </p:pic>
      <p:pic>
        <p:nvPicPr>
          <p:cNvPr id="11" name="Picture 10" descr="A stack of coins with a dollar sign&#10;&#10;AI-generated content may be incorrect.">
            <a:extLst>
              <a:ext uri="{FF2B5EF4-FFF2-40B4-BE49-F238E27FC236}">
                <a16:creationId xmlns:a16="http://schemas.microsoft.com/office/drawing/2014/main" id="{F4CC4939-DAF5-C25A-F877-22C1B8DD7D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9354" y="1560312"/>
            <a:ext cx="923363" cy="10073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3341A73-8C40-F9CD-4E56-3A4A8A0E4E40}"/>
              </a:ext>
            </a:extLst>
          </p:cNvPr>
          <p:cNvSpPr txBox="1"/>
          <p:nvPr/>
        </p:nvSpPr>
        <p:spPr>
          <a:xfrm>
            <a:off x="4174092" y="2642276"/>
            <a:ext cx="352294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981E32"/>
                </a:solidFill>
                <a:latin typeface="Calibri" panose="020F0502020204030204"/>
                <a:cs typeface="Arial"/>
                <a:sym typeface="Arial"/>
              </a:rPr>
              <a:t>Rapport 7:1 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- impact des catastrophes évitées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981E32"/>
                </a:solidFill>
                <a:cs typeface="Arial"/>
                <a:sym typeface="Arial"/>
              </a:rPr>
              <a:t>Moitié du c</a:t>
            </a:r>
            <a:r>
              <a:rPr lang="fr-FR" b="1" dirty="0">
                <a:solidFill>
                  <a:srgbClr val="981E32"/>
                </a:solidFill>
                <a:latin typeface="Calibri" panose="020F0502020204030204"/>
                <a:cs typeface="Arial"/>
                <a:sym typeface="Arial"/>
              </a:rPr>
              <a:t>oût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 des interventions 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  <a:cs typeface="Calibri"/>
                <a:sym typeface="Arial"/>
              </a:rPr>
              <a:t>d'urgence</a:t>
            </a:r>
            <a:endParaRPr lang="fr-FR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17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A430E-CB1D-8BA9-2756-C288A1496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E4F023-F5AE-8B76-EF0D-1D90DE41A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114959"/>
            <a:ext cx="74104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Une approche intégrée pour la gestion des risques de catastrophe</a:t>
            </a:r>
          </a:p>
        </p:txBody>
      </p:sp>
      <p:pic>
        <p:nvPicPr>
          <p:cNvPr id="5" name="Picture 4" descr="A diagram of a disaster response&#10;&#10;Description automatically generated">
            <a:extLst>
              <a:ext uri="{FF2B5EF4-FFF2-40B4-BE49-F238E27FC236}">
                <a16:creationId xmlns:a16="http://schemas.microsoft.com/office/drawing/2014/main" id="{350FDF4C-35D6-6066-55F6-D356F98DC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051" y="1440522"/>
            <a:ext cx="8179254" cy="457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02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8453EF-43B1-8624-1A3E-885853EE6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78A54-246E-2CFE-EEBE-7DAF9966C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25"/>
            <a:ext cx="10515600" cy="1325563"/>
          </a:xfrm>
        </p:spPr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0A770-EEEE-C37D-E87E-7A06CD88A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041" y="1539805"/>
            <a:ext cx="11087100" cy="4429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r-FR" sz="1600" dirty="0"/>
          </a:p>
          <a:p>
            <a:r>
              <a:rPr lang="fr-FR" sz="2000" b="1" dirty="0"/>
              <a:t>Atteindre l'échelle nécessaire</a:t>
            </a:r>
            <a:r>
              <a:rPr lang="fr-FR" sz="2000" dirty="0"/>
              <a:t> pour soutenir les agriculteurs en matière d'</a:t>
            </a:r>
            <a:r>
              <a:rPr lang="fr-FR" sz="2000" b="1" dirty="0"/>
              <a:t>Action Anticipatoire (AA)</a:t>
            </a:r>
            <a:r>
              <a:rPr lang="fr-FR" sz="2000" dirty="0"/>
              <a:t>, et renforcer la gouvernance des risques afin de garantir que l'AA soit systématiquement </a:t>
            </a:r>
            <a:r>
              <a:rPr lang="fr-FR" sz="2000" b="1" dirty="0"/>
              <a:t>intégrée </a:t>
            </a:r>
            <a:r>
              <a:rPr lang="fr-FR" sz="2000" dirty="0"/>
              <a:t>dans les stratégies et les plans d'investissement de </a:t>
            </a:r>
            <a:r>
              <a:rPr lang="fr-FR" sz="2000" b="1" dirty="0"/>
              <a:t>Réduction des Risques de Catastrophe et d'Adaptation au Changement Climatique</a:t>
            </a:r>
            <a:r>
              <a:rPr lang="fr-FR" sz="2000" dirty="0"/>
              <a:t>.</a:t>
            </a:r>
            <a:endParaRPr lang="fr-FR" sz="2000" dirty="0">
              <a:ea typeface="Calibri" panose="020F0502020204030204"/>
              <a:cs typeface="Calibri" panose="020F0502020204030204"/>
            </a:endParaRPr>
          </a:p>
          <a:p>
            <a:endParaRPr lang="fr-FR" sz="2000" b="1" dirty="0"/>
          </a:p>
          <a:p>
            <a:r>
              <a:rPr lang="fr-FR" sz="2000" b="1" dirty="0"/>
              <a:t>Opportunités :</a:t>
            </a:r>
            <a:r>
              <a:rPr lang="fr-FR" sz="2000" dirty="0"/>
              <a:t> reconnaissance croissante des besoins et déficits de financement ; preuves solides de l'efficacité des approches de prévention et anticipation; priorité élevée dans l'agenda mondial (par ex. initiative </a:t>
            </a:r>
            <a:r>
              <a:rPr lang="fr-FR" sz="2000" i="1" dirty="0" err="1"/>
              <a:t>Early</a:t>
            </a:r>
            <a:r>
              <a:rPr lang="fr-FR" sz="2000" i="1" dirty="0"/>
              <a:t> Warnings for All</a:t>
            </a:r>
            <a:r>
              <a:rPr lang="fr-FR" sz="2000" dirty="0"/>
              <a:t>).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b="1" dirty="0"/>
              <a:t>Priorités pour exploiter les opportunités :</a:t>
            </a:r>
            <a:r>
              <a:rPr lang="fr-FR" sz="2000" dirty="0"/>
              <a:t> intensifier plaidoyer fondé sur des données probantes ; partenariats ; renforcement de la localisation et de l'engagement communautaire.</a:t>
            </a:r>
          </a:p>
        </p:txBody>
      </p:sp>
    </p:spTree>
    <p:extLst>
      <p:ext uri="{BB962C8B-B14F-4D97-AF65-F5344CB8AC3E}">
        <p14:creationId xmlns:p14="http://schemas.microsoft.com/office/powerpoint/2010/main" val="178071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EFCC8C-3746-435B-ABB1-0C48F72BF4BE}"/>
</file>

<file path=customXml/itemProps2.xml><?xml version="1.0" encoding="utf-8"?>
<ds:datastoreItem xmlns:ds="http://schemas.openxmlformats.org/officeDocument/2006/customXml" ds:itemID="{EC0A992A-1C74-43ED-9EA4-64DD6D25555B}"/>
</file>

<file path=customXml/itemProps3.xml><?xml version="1.0" encoding="utf-8"?>
<ds:datastoreItem xmlns:ds="http://schemas.openxmlformats.org/officeDocument/2006/customXml" ds:itemID="{A17F69CF-7A20-4D70-9BAA-CD38FBC3B5AD}"/>
</file>

<file path=docProps/app.xml><?xml version="1.0" encoding="utf-8"?>
<Properties xmlns="http://schemas.openxmlformats.org/officeDocument/2006/extended-properties" xmlns:vt="http://schemas.openxmlformats.org/officeDocument/2006/docPropsVTypes">
  <TotalTime>7291</TotalTime>
  <Words>578</Words>
  <Application>Microsoft Office PowerPoint</Application>
  <PresentationFormat>Widescreen</PresentationFormat>
  <Paragraphs>48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Office Theme</vt:lpstr>
      <vt:lpstr>L'évolution des mécanismes d'alerte précoce et de l'action anticipatoire en relation avec le changement climatique Rein Paulsen, Directeur, Bureau des urgences et de la résilience de la FAO (OER)</vt:lpstr>
      <vt:lpstr>Impact des desastres</vt:lpstr>
      <vt:lpstr>Le contexte</vt:lpstr>
      <vt:lpstr>Le rôle de la FAO dans les SAP</vt:lpstr>
      <vt:lpstr>Evolution de l’action anticipatoire à la FAO  </vt:lpstr>
      <vt:lpstr>Preuves récentes</vt:lpstr>
      <vt:lpstr>Une approche intégrée pour la gestion des risques de catastrophe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Lombardi, Niccolo (OER)</cp:lastModifiedBy>
  <cp:revision>10</cp:revision>
  <dcterms:created xsi:type="dcterms:W3CDTF">2025-01-20T17:36:47Z</dcterms:created>
  <dcterms:modified xsi:type="dcterms:W3CDTF">2025-11-17T16:58:12Z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