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3" r:id="rId5"/>
    <p:sldId id="263" r:id="rId6"/>
    <p:sldId id="264" r:id="rId7"/>
    <p:sldId id="265" r:id="rId8"/>
    <p:sldId id="266" r:id="rId9"/>
    <p:sldId id="274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.png" /><Relationship Id="rId4" Type="http://schemas.openxmlformats.org/officeDocument/2006/relationships/image" Target="../media/image24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 /><Relationship Id="rId3" Type="http://schemas.openxmlformats.org/officeDocument/2006/relationships/image" Target="../media/image26.png" /><Relationship Id="rId7" Type="http://schemas.openxmlformats.org/officeDocument/2006/relationships/image" Target="../media/image30.jpe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jpeg" /><Relationship Id="rId5" Type="http://schemas.openxmlformats.org/officeDocument/2006/relationships/image" Target="../media/image28.jpeg" /><Relationship Id="rId4" Type="http://schemas.openxmlformats.org/officeDocument/2006/relationships/image" Target="../media/image27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4.png" /><Relationship Id="rId4" Type="http://schemas.openxmlformats.org/officeDocument/2006/relationships/image" Target="../media/image3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27943"/>
            <a:ext cx="12083143" cy="1666173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MODELISATION DES RISQUES CLIMATIQUES ET SYSTEMES D’ALERTE PRECOCE</a:t>
            </a:r>
            <a:br>
              <a:rPr lang="fr-FR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cas du Cameroun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AA80C76-AB1A-AA21-50B6-727941029584}"/>
              </a:ext>
            </a:extLst>
          </p:cNvPr>
          <p:cNvSpPr txBox="1">
            <a:spLocks/>
          </p:cNvSpPr>
          <p:nvPr/>
        </p:nvSpPr>
        <p:spPr>
          <a:xfrm>
            <a:off x="-1" y="5039299"/>
            <a:ext cx="12083143" cy="16661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René Ramsès MEYONG</a:t>
            </a:r>
            <a:endParaRPr lang="fr-FR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Spécialiste en climatologie appliquée</a:t>
            </a:r>
            <a:br>
              <a:rPr lang="fr-F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Chef d’Antenne Régionale ONACC/Extrême-Nord</a:t>
            </a:r>
          </a:p>
          <a:p>
            <a:r>
              <a:rPr lang="fr-F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Enseignant associé, universités de Yaoundé 1 et Dschang</a:t>
            </a:r>
            <a:endParaRPr lang="fr-FR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11613" y="1061884"/>
            <a:ext cx="2841522" cy="197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B7104D33-015E-3E79-79C5-F8C02C19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474" y="153685"/>
            <a:ext cx="1177212" cy="662782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B2FFE119-E61C-121D-BE27-7A3C83A16BD4}"/>
              </a:ext>
            </a:extLst>
          </p:cNvPr>
          <p:cNvSpPr txBox="1">
            <a:spLocks/>
          </p:cNvSpPr>
          <p:nvPr/>
        </p:nvSpPr>
        <p:spPr>
          <a:xfrm>
            <a:off x="343677" y="1208044"/>
            <a:ext cx="6057121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 CONTEXTE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058223A5-6887-8E13-34E0-52B13D17CA63}"/>
              </a:ext>
            </a:extLst>
          </p:cNvPr>
          <p:cNvSpPr txBox="1">
            <a:spLocks/>
          </p:cNvSpPr>
          <p:nvPr/>
        </p:nvSpPr>
        <p:spPr>
          <a:xfrm>
            <a:off x="343677" y="2370759"/>
            <a:ext cx="6057121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II- COMPOSANTES D’UN S.A.P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AF9C540-771F-5089-CA92-AF66BB25E467}"/>
              </a:ext>
            </a:extLst>
          </p:cNvPr>
          <p:cNvSpPr txBox="1">
            <a:spLocks/>
          </p:cNvSpPr>
          <p:nvPr/>
        </p:nvSpPr>
        <p:spPr>
          <a:xfrm>
            <a:off x="343676" y="3443784"/>
            <a:ext cx="6868887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III- CONDITIONS DE SUCCES D’UN S.A.P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2721D23D-7A07-F859-3C21-A550E321A7F5}"/>
              </a:ext>
            </a:extLst>
          </p:cNvPr>
          <p:cNvSpPr txBox="1">
            <a:spLocks/>
          </p:cNvSpPr>
          <p:nvPr/>
        </p:nvSpPr>
        <p:spPr>
          <a:xfrm>
            <a:off x="343675" y="4225531"/>
            <a:ext cx="12345958" cy="1363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 : ACTEUR CLÉ DE L'ALERTE </a:t>
            </a:r>
          </a:p>
          <a:p>
            <a:pPr>
              <a:lnSpc>
                <a:spcPct val="170000"/>
              </a:lnSpc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CLIMATIQUE AU CAMEROUN </a:t>
            </a:r>
          </a:p>
        </p:txBody>
      </p:sp>
    </p:spTree>
    <p:extLst>
      <p:ext uri="{BB962C8B-B14F-4D97-AF65-F5344CB8AC3E}">
        <p14:creationId xmlns:p14="http://schemas.microsoft.com/office/powerpoint/2010/main" val="350158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3232CE7-11A2-D354-CFD3-5958B0ADE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72" y="121298"/>
            <a:ext cx="4414938" cy="591098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556A3B2-E373-B19C-1535-E148F60DF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838" y="1110343"/>
            <a:ext cx="5660871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99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273B6-B37D-A8EE-CFC7-6848BB82F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D0D7-60C9-2853-EB68-0DD80B2A1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28330"/>
            <a:ext cx="7055498" cy="662782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 CONTEXTE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9F93EE-8B6F-C852-0226-20D97F2EF707}"/>
              </a:ext>
            </a:extLst>
          </p:cNvPr>
          <p:cNvSpPr txBox="1"/>
          <p:nvPr/>
        </p:nvSpPr>
        <p:spPr>
          <a:xfrm>
            <a:off x="259871" y="3612608"/>
            <a:ext cx="33316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dirty="0"/>
              <a:t>Le S.A.P</a:t>
            </a:r>
            <a:br>
              <a:rPr lang="fr-FR" dirty="0"/>
            </a:br>
            <a:r>
              <a:rPr lang="fr-FR" b="1" dirty="0"/>
              <a:t>Un outil incontournable pour l’anticipation des risques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F5DE0C2-C668-E291-4DD9-EAF440A42924}"/>
              </a:ext>
            </a:extLst>
          </p:cNvPr>
          <p:cNvSpPr txBox="1"/>
          <p:nvPr/>
        </p:nvSpPr>
        <p:spPr>
          <a:xfrm>
            <a:off x="3128474" y="989127"/>
            <a:ext cx="5207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"NEVER GIVE UP</a:t>
            </a:r>
            <a:r>
              <a:rPr lang="fr-FR" b="1" dirty="0">
                <a:solidFill>
                  <a:prstClr val="black"/>
                </a:solidFill>
              </a:rPr>
              <a:t>"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une résilience durable de l’Afrique centrale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748E6A5-2FA8-23DF-867A-D1A33DD2658D}"/>
              </a:ext>
            </a:extLst>
          </p:cNvPr>
          <p:cNvSpPr txBox="1"/>
          <p:nvPr/>
        </p:nvSpPr>
        <p:spPr>
          <a:xfrm>
            <a:off x="8313576" y="3670888"/>
            <a:ext cx="3878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dirty="0"/>
              <a:t>La modélisation</a:t>
            </a:r>
            <a:br>
              <a:rPr lang="fr-FR" dirty="0"/>
            </a:br>
            <a:r>
              <a:rPr lang="fr-FR" b="1" dirty="0"/>
              <a:t>Une base scientifique pour renforcer la résilience des communautés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532694-08A9-B0DC-6CFE-76FDF65A1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627" y="1855333"/>
            <a:ext cx="4192536" cy="48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08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6FD50-771C-FA5C-50F0-F709372E2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ED0B-1D07-9240-C14E-E76E7B31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228641"/>
            <a:ext cx="5077408" cy="66278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II- COMPOSANTES D’UN SAP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306451-0433-05D9-FD54-BEAF63E11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7" y="1332005"/>
            <a:ext cx="3295668" cy="17342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11E470-3239-8A04-B990-6FF98753F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073" y="1332005"/>
            <a:ext cx="3057344" cy="17342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D71EA1-E106-C675-636E-7EAF26D0E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36" y="3908206"/>
            <a:ext cx="3295669" cy="16559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4AEE5D-00BE-7A20-C93E-C23CEA736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2073" y="3905914"/>
            <a:ext cx="3057344" cy="1655985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AA80113C-5968-26C2-AA51-F025D391B206}"/>
              </a:ext>
            </a:extLst>
          </p:cNvPr>
          <p:cNvSpPr txBox="1">
            <a:spLocks/>
          </p:cNvSpPr>
          <p:nvPr/>
        </p:nvSpPr>
        <p:spPr>
          <a:xfrm>
            <a:off x="2495600" y="6478285"/>
            <a:ext cx="748883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>
              <a:defRPr/>
            </a:pPr>
            <a:r>
              <a:rPr lang="fr-FR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Source: Plate-forme UN/SIPC Stratégie internationale pour la prévention des catastrophes 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E21FE14-43ED-1B0A-5F74-DE8E29E396ED}"/>
              </a:ext>
            </a:extLst>
          </p:cNvPr>
          <p:cNvSpPr txBox="1">
            <a:spLocks/>
          </p:cNvSpPr>
          <p:nvPr/>
        </p:nvSpPr>
        <p:spPr>
          <a:xfrm>
            <a:off x="1300572" y="2957924"/>
            <a:ext cx="792088" cy="79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EA78F88-0BDE-CA09-22F9-2ED31D32FACE}"/>
              </a:ext>
            </a:extLst>
          </p:cNvPr>
          <p:cNvSpPr txBox="1">
            <a:spLocks/>
          </p:cNvSpPr>
          <p:nvPr/>
        </p:nvSpPr>
        <p:spPr>
          <a:xfrm>
            <a:off x="10024701" y="2999671"/>
            <a:ext cx="792088" cy="79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321EB33F-E20E-1AAE-96BF-30D19629CDD9}"/>
              </a:ext>
            </a:extLst>
          </p:cNvPr>
          <p:cNvSpPr txBox="1">
            <a:spLocks/>
          </p:cNvSpPr>
          <p:nvPr/>
        </p:nvSpPr>
        <p:spPr>
          <a:xfrm>
            <a:off x="1211018" y="5480558"/>
            <a:ext cx="792088" cy="79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3B3BF06-5DCC-6EDF-CA94-D9705F94ED3B}"/>
              </a:ext>
            </a:extLst>
          </p:cNvPr>
          <p:cNvSpPr txBox="1">
            <a:spLocks/>
          </p:cNvSpPr>
          <p:nvPr/>
        </p:nvSpPr>
        <p:spPr>
          <a:xfrm>
            <a:off x="10188894" y="5480557"/>
            <a:ext cx="792088" cy="79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0B944AC-4777-D831-4C06-6CB254F69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526" y="2313993"/>
            <a:ext cx="4404049" cy="25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5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51C32-5A36-41DF-E974-1FB1EA85A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E89C6-104A-55F7-F841-65B30DB0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952"/>
            <a:ext cx="7632441" cy="662782"/>
          </a:xfrm>
        </p:spPr>
        <p:txBody>
          <a:bodyPr>
            <a:normAutofit/>
          </a:bodyPr>
          <a:lstStyle/>
          <a:p>
            <a:pPr algn="ctr"/>
            <a:r>
              <a:rPr lang="fr-FR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III- CONDITION DE SUCCES D’UN SAP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B8B865-341A-93B4-4BD3-224CE9751E70}"/>
              </a:ext>
            </a:extLst>
          </p:cNvPr>
          <p:cNvSpPr txBox="1">
            <a:spLocks/>
          </p:cNvSpPr>
          <p:nvPr/>
        </p:nvSpPr>
        <p:spPr>
          <a:xfrm>
            <a:off x="-9331" y="1040093"/>
            <a:ext cx="4665307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fr-F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 CERNER LE RISQUE</a:t>
            </a:r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5D08ED-90E5-71FA-3B96-F82F7D01F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82" y="2100872"/>
            <a:ext cx="4593567" cy="39095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A0264D-7748-CDC5-D020-2A74ED9B9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3816" y="2100872"/>
            <a:ext cx="5862195" cy="39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21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046853-BBDD-DDFF-F7B1-5AFC4BF32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6F4-CA90-13B2-B465-BFF1789D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7632441" cy="772418"/>
          </a:xfrm>
        </p:spPr>
        <p:txBody>
          <a:bodyPr>
            <a:normAutofit/>
          </a:bodyPr>
          <a:lstStyle/>
          <a:p>
            <a:pPr algn="ctr"/>
            <a:r>
              <a:rPr lang="fr-FR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III- CONDITION DE SUCCES D’UN SAP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1AC21F2-F2B6-D125-BEFB-44D863E8A902}"/>
              </a:ext>
            </a:extLst>
          </p:cNvPr>
          <p:cNvSpPr txBox="1">
            <a:spLocks/>
          </p:cNvSpPr>
          <p:nvPr/>
        </p:nvSpPr>
        <p:spPr>
          <a:xfrm>
            <a:off x="-81473" y="1033066"/>
            <a:ext cx="11819383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 SURVEILLER/</a:t>
            </a:r>
            <a:r>
              <a:rPr lang="fr-FR" sz="7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MODELISER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RISQUE ET COMMUNIQUER POUR L’ALERTE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ECF80B-A88B-5FDB-56CE-BB7C1B55E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506086"/>
            <a:ext cx="10585176" cy="458680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885D8F4-A753-DEAF-02B7-3A185DAFB9CF}"/>
              </a:ext>
            </a:extLst>
          </p:cNvPr>
          <p:cNvCxnSpPr/>
          <p:nvPr/>
        </p:nvCxnSpPr>
        <p:spPr>
          <a:xfrm>
            <a:off x="6168008" y="1484784"/>
            <a:ext cx="0" cy="5184576"/>
          </a:xfrm>
          <a:prstGeom prst="line">
            <a:avLst/>
          </a:prstGeom>
          <a:noFill/>
          <a:ln w="57150" cap="flat" cmpd="sng" algn="ctr">
            <a:solidFill>
              <a:srgbClr val="1D9A78"/>
            </a:solidFill>
            <a:prstDash val="solid"/>
            <a:miter lim="800000"/>
          </a:ln>
          <a:effectLst/>
        </p:spPr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id="{50629DD7-D119-66BF-5FEA-7826F791564E}"/>
              </a:ext>
            </a:extLst>
          </p:cNvPr>
          <p:cNvSpPr txBox="1">
            <a:spLocks/>
          </p:cNvSpPr>
          <p:nvPr/>
        </p:nvSpPr>
        <p:spPr>
          <a:xfrm>
            <a:off x="-96688" y="3782244"/>
            <a:ext cx="792088" cy="589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F7785A3-94E9-57DB-6CE0-DA0037C20984}"/>
              </a:ext>
            </a:extLst>
          </p:cNvPr>
          <p:cNvSpPr txBox="1">
            <a:spLocks/>
          </p:cNvSpPr>
          <p:nvPr/>
        </p:nvSpPr>
        <p:spPr>
          <a:xfrm>
            <a:off x="11165430" y="3782244"/>
            <a:ext cx="792088" cy="589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3512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23BABE-961B-3F4C-ED08-45C9692E2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C165-8770-EF84-7343-3E0023A2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42296"/>
            <a:ext cx="7632441" cy="1240971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L'ONACC, ACTEUR CLÉ DE L'ALERTE CLIMATIQUE AU CAMEROUN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7DCD033-A8CF-9586-7E7F-2831EFDC560B}"/>
              </a:ext>
            </a:extLst>
          </p:cNvPr>
          <p:cNvSpPr txBox="1">
            <a:spLocks/>
          </p:cNvSpPr>
          <p:nvPr/>
        </p:nvSpPr>
        <p:spPr>
          <a:xfrm>
            <a:off x="419878" y="1283267"/>
            <a:ext cx="2668555" cy="543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fr-FR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 DE BASE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97AF7F-2DE9-58E3-6113-07AD6CFC8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39" y="1959429"/>
            <a:ext cx="3074967" cy="39950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A95668-4D1E-A915-C19B-671BA22AE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866" y="1546249"/>
            <a:ext cx="3354520" cy="49758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A326C9-3283-F99F-5B42-29A30965A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3701" y="1959429"/>
            <a:ext cx="2844384" cy="39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14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31D0C-3F1F-3832-79D5-ECEF03E74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4DF8-3753-46E7-8537-B38EFD29E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42296"/>
            <a:ext cx="7632441" cy="1240971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 : acteur clé de l'alerte climatique au Cameroun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539417-D790-A9AC-3507-F2F4548F7662}"/>
              </a:ext>
            </a:extLst>
          </p:cNvPr>
          <p:cNvSpPr txBox="1">
            <a:spLocks/>
          </p:cNvSpPr>
          <p:nvPr/>
        </p:nvSpPr>
        <p:spPr>
          <a:xfrm>
            <a:off x="419878" y="1437535"/>
            <a:ext cx="5676122" cy="39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fr-FR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SERVICES CLIMATOLOGIQUES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6F66DEB-BDE7-03AE-1417-8242337C77C1}"/>
              </a:ext>
            </a:extLst>
          </p:cNvPr>
          <p:cNvSpPr txBox="1">
            <a:spLocks/>
          </p:cNvSpPr>
          <p:nvPr/>
        </p:nvSpPr>
        <p:spPr>
          <a:xfrm>
            <a:off x="3153747" y="2130390"/>
            <a:ext cx="6036906" cy="39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Quelques modèles utilisés pour la production des services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34BD4ED-BEFC-5E51-94CC-DF68BF174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78" y="2369728"/>
            <a:ext cx="11523305" cy="36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60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18FF9-40F4-0E1C-5EA0-1B414C735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83D56-0DDA-0B3D-06E6-C5D6607C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42296"/>
            <a:ext cx="7632441" cy="1240971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 : acteur clé de l'alerte climatique au Cameroun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07C3B4-9B7F-57B3-F247-CED681F66D87}"/>
              </a:ext>
            </a:extLst>
          </p:cNvPr>
          <p:cNvSpPr txBox="1">
            <a:spLocks/>
          </p:cNvSpPr>
          <p:nvPr/>
        </p:nvSpPr>
        <p:spPr>
          <a:xfrm>
            <a:off x="419878" y="1437535"/>
            <a:ext cx="5676122" cy="39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fr-FR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SERVICES CLIMATOLOGIQUES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DBD621-8B40-025B-C3E4-203FE9A7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988840"/>
            <a:ext cx="3018926" cy="3992082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EA0C8706-175B-C264-7E8A-CF34524C7FAB}"/>
              </a:ext>
            </a:extLst>
          </p:cNvPr>
          <p:cNvSpPr/>
          <p:nvPr/>
        </p:nvSpPr>
        <p:spPr>
          <a:xfrm>
            <a:off x="3246037" y="3645024"/>
            <a:ext cx="905747" cy="803975"/>
          </a:xfrm>
          <a:prstGeom prst="rightArrow">
            <a:avLst/>
          </a:prstGeom>
          <a:solidFill>
            <a:srgbClr val="1D9A78"/>
          </a:solidFill>
          <a:ln w="12700" cap="flat" cmpd="sng" algn="ctr">
            <a:solidFill>
              <a:srgbClr val="1D9A78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E36C14-09A5-1B6F-8578-C67074F4A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84" y="1844824"/>
            <a:ext cx="3888434" cy="41157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2F6E72-BA1A-AB4F-F2F5-2EB141CBD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767" y="1802432"/>
            <a:ext cx="4054191" cy="415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59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581DAB-D487-562E-040A-DE09D8C7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1985-486E-75B6-7CE0-BC8F34BF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42296"/>
            <a:ext cx="7632441" cy="1240971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 : acteur clé de l'alerte climatique au Cameroun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9F4CBD-97E2-E464-5391-A6B3C5E2B236}"/>
              </a:ext>
            </a:extLst>
          </p:cNvPr>
          <p:cNvSpPr txBox="1">
            <a:spLocks/>
          </p:cNvSpPr>
          <p:nvPr/>
        </p:nvSpPr>
        <p:spPr>
          <a:xfrm>
            <a:off x="419878" y="1437535"/>
            <a:ext cx="5676122" cy="39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fr-FR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SERVICES CLIMATOLOGIQUES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CE09D2-C635-392E-602A-56905DF76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78" y="1710304"/>
            <a:ext cx="9097346" cy="434308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58133A7-1605-3F59-8E6E-6FB28C9E835E}"/>
              </a:ext>
            </a:extLst>
          </p:cNvPr>
          <p:cNvSpPr txBox="1">
            <a:spLocks/>
          </p:cNvSpPr>
          <p:nvPr/>
        </p:nvSpPr>
        <p:spPr>
          <a:xfrm>
            <a:off x="9675845" y="2817846"/>
            <a:ext cx="1810140" cy="1772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R10, R20, RX5, CDD, CWD </a:t>
            </a:r>
            <a:endParaRPr lang="fr-FR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95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819C44-90F2-BEC5-FD2D-3560010EC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0BBD-7961-22A1-FB6C-FAB17B39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" y="42296"/>
            <a:ext cx="7632441" cy="1240971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 L'ONACC : acteur clé de l'alerte climatique au Cameroun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E1E65E-B75F-BE00-6013-7E57DDDCFC77}"/>
              </a:ext>
            </a:extLst>
          </p:cNvPr>
          <p:cNvSpPr txBox="1">
            <a:spLocks/>
          </p:cNvSpPr>
          <p:nvPr/>
        </p:nvSpPr>
        <p:spPr>
          <a:xfrm>
            <a:off x="419878" y="1437535"/>
            <a:ext cx="5676122" cy="39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fr-FR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SERVICES CLIMATOLOGIQUES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A34267-7313-1AE5-609C-1E7500A0C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78" y="1640321"/>
            <a:ext cx="3431448" cy="440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C1DA0A3-47EE-FA8E-4E78-BD10CC939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168" y="1640321"/>
            <a:ext cx="3626874" cy="440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640281-79B1-5619-9173-080EA6246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480" y="1668314"/>
            <a:ext cx="3679642" cy="440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28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5C5B4-472D-2306-1974-A91CFE118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909674F-7A19-28BE-9380-6287B3290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938" y="0"/>
            <a:ext cx="3703900" cy="29391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587BDA-EB75-8533-333E-A651AF68B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934" y="835091"/>
            <a:ext cx="4099042" cy="25939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2E7931-1958-DFDB-1584-22A1657D4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9" y="0"/>
            <a:ext cx="3458546" cy="29391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827D3C-CAB2-FB76-8111-1BD7FFAF37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3" y="3191685"/>
            <a:ext cx="3458545" cy="28079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C5AF4F-5846-69C7-21CF-028B5F6938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69" y="3191684"/>
            <a:ext cx="3606569" cy="28079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ABBC66-A4F2-917B-06E4-042D22A372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934" y="3603683"/>
            <a:ext cx="4099042" cy="25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5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67845-9E0C-600F-320B-0062E0363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1B1E83-3591-2492-E7BD-7C117A740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39" y="2955938"/>
            <a:ext cx="2642213" cy="138249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6067EF-19F7-41C0-D39D-3890BB5E1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2" y="806321"/>
            <a:ext cx="6496828" cy="5245358"/>
          </a:xfrm>
          <a:prstGeom prst="rect">
            <a:avLst/>
          </a:prstGeom>
        </p:spPr>
      </p:pic>
      <p:sp>
        <p:nvSpPr>
          <p:cNvPr id="17" name="AutoShape 2" descr="Image vectorielle Contactez Nous Icônes Ensemble D'icônes Web Signe  Symboles Soutien Contact par ©billah99 - 345571624">
            <a:extLst>
              <a:ext uri="{FF2B5EF4-FFF2-40B4-BE49-F238E27FC236}">
                <a16:creationId xmlns:a16="http://schemas.microsoft.com/office/drawing/2014/main" id="{3FBE0F8B-FFCD-73A0-94A7-5F2EDA1ACB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BA447FE-428D-EFA3-D59A-479246A84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41" y="2581775"/>
            <a:ext cx="2317296" cy="199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8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3FEA7A-50EB-4B37-9283-BACA674783FA}"/>
</file>

<file path=customXml/itemProps2.xml><?xml version="1.0" encoding="utf-8"?>
<ds:datastoreItem xmlns:ds="http://schemas.openxmlformats.org/officeDocument/2006/customXml" ds:itemID="{894222F9-3B78-4B33-A532-7124F256531D}"/>
</file>

<file path=customXml/itemProps3.xml><?xml version="1.0" encoding="utf-8"?>
<ds:datastoreItem xmlns:ds="http://schemas.openxmlformats.org/officeDocument/2006/customXml" ds:itemID="{04683AB3-19E8-4E8B-A559-2D3F229DD789}"/>
</file>

<file path=docProps/app.xml><?xml version="1.0" encoding="utf-8"?>
<Properties xmlns="http://schemas.openxmlformats.org/officeDocument/2006/extended-properties" xmlns:vt="http://schemas.openxmlformats.org/officeDocument/2006/docPropsVTypes">
  <TotalTime>5532</TotalTime>
  <Words>268</Words>
  <Application>Microsoft Office PowerPoint</Application>
  <PresentationFormat>Grand écran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Office Theme</vt:lpstr>
      <vt:lpstr>MODELISATION DES RISQUES CLIMATIQUES ET SYSTEMES D’ALERTE PRECOCE  Le cas du Cameroun</vt:lpstr>
      <vt:lpstr>PLAN</vt:lpstr>
      <vt:lpstr>Présentation PowerPoint</vt:lpstr>
      <vt:lpstr>I- CONTEXTE</vt:lpstr>
      <vt:lpstr>II- COMPOSANTES D’UN SAP</vt:lpstr>
      <vt:lpstr>III- CONDITION DE SUCCES D’UN SAP  </vt:lpstr>
      <vt:lpstr>III- CONDITION DE SUCCES D’UN SAP  </vt:lpstr>
      <vt:lpstr>IV- L'ONACC, ACTEUR CLÉ DE L'ALERTE CLIMATIQUE AU CAMEROUN </vt:lpstr>
      <vt:lpstr>IV- L'ONACC : acteur clé de l'alerte climatique au Cameroun </vt:lpstr>
      <vt:lpstr>IV- L'ONACC : acteur clé de l'alerte climatique au Cameroun </vt:lpstr>
      <vt:lpstr>IV- L'ONACC : acteur clé de l'alerte climatique au Cameroun </vt:lpstr>
      <vt:lpstr>IV- L'ONACC : acteur clé de l'alerte climatique au Cameroun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MatambaMamadou, Octave (FAOSFC)</cp:lastModifiedBy>
  <cp:revision>22</cp:revision>
  <dcterms:created xsi:type="dcterms:W3CDTF">2025-01-20T17:36:47Z</dcterms:created>
  <dcterms:modified xsi:type="dcterms:W3CDTF">2025-11-20T06:47:32Z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