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revisionInfo.xml" ContentType="application/vnd.ms-powerpoint.revisioninfo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5D8077-0AE4-4CFB-ABE4-33DB4FB0C3D5}" v="10" dt="2025-11-15T21:49:04.9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110" y="1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461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883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491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740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3635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5849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372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9943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6688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831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9709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876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24694" y="711500"/>
            <a:ext cx="7370624" cy="1099881"/>
          </a:xfrm>
        </p:spPr>
        <p:txBody>
          <a:bodyPr>
            <a:noAutofit/>
          </a:bodyPr>
          <a:lstStyle/>
          <a:p>
            <a:pPr algn="ctr">
              <a:spcBef>
                <a:spcPts val="1200"/>
              </a:spcBef>
            </a:pPr>
            <a:r>
              <a:rPr lang="fr-FR" sz="2600" b="1" i="1" dirty="0">
                <a:solidFill>
                  <a:schemeClr val="bg1"/>
                </a:solidFill>
              </a:rPr>
              <a:t>Session 7</a:t>
            </a:r>
            <a:br>
              <a:rPr lang="fr-FR" sz="2600" b="1" i="1" dirty="0">
                <a:solidFill>
                  <a:schemeClr val="bg1"/>
                </a:solidFill>
              </a:rPr>
            </a:br>
            <a:r>
              <a:rPr lang="fr-FR" sz="2600" b="1" i="1" dirty="0">
                <a:solidFill>
                  <a:schemeClr val="bg1"/>
                </a:solidFill>
              </a:rPr>
              <a:t> </a:t>
            </a:r>
            <a:r>
              <a:rPr lang="fr-FR" sz="2600" b="1" i="1" dirty="0" err="1">
                <a:solidFill>
                  <a:schemeClr val="bg1"/>
                </a:solidFill>
              </a:rPr>
              <a:t>Resilience</a:t>
            </a:r>
            <a:r>
              <a:rPr lang="fr-FR" sz="2600" b="1" i="1" dirty="0">
                <a:solidFill>
                  <a:schemeClr val="bg1"/>
                </a:solidFill>
              </a:rPr>
              <a:t> et </a:t>
            </a:r>
            <a:r>
              <a:rPr lang="fr-FR" sz="2600" b="1" i="1" dirty="0" err="1">
                <a:solidFill>
                  <a:schemeClr val="bg1"/>
                </a:solidFill>
              </a:rPr>
              <a:t>systemes</a:t>
            </a:r>
            <a:r>
              <a:rPr lang="fr-FR" sz="2600" b="1" i="1" dirty="0">
                <a:solidFill>
                  <a:schemeClr val="bg1"/>
                </a:solidFill>
              </a:rPr>
              <a:t> d'alertes </a:t>
            </a:r>
            <a:r>
              <a:rPr lang="fr-FR" sz="2600" b="1" i="1" dirty="0" err="1">
                <a:solidFill>
                  <a:schemeClr val="bg1"/>
                </a:solidFill>
              </a:rPr>
              <a:t>precoces</a:t>
            </a:r>
            <a:r>
              <a:rPr lang="fr-FR" sz="2600" b="1" i="1" dirty="0">
                <a:solidFill>
                  <a:schemeClr val="bg1"/>
                </a:solidFill>
              </a:rPr>
              <a:t> face aux </a:t>
            </a:r>
            <a:r>
              <a:rPr lang="fr-FR" sz="2600" b="1" i="1" dirty="0" err="1">
                <a:solidFill>
                  <a:schemeClr val="bg1"/>
                </a:solidFill>
              </a:rPr>
              <a:t>defis</a:t>
            </a:r>
            <a:r>
              <a:rPr lang="fr-FR" sz="2600" b="1" i="1" dirty="0">
                <a:solidFill>
                  <a:schemeClr val="bg1"/>
                </a:solidFill>
              </a:rPr>
              <a:t> de changements climatiques</a:t>
            </a:r>
            <a:br>
              <a:rPr lang="fr-FR" sz="2600" b="1" i="1" dirty="0">
                <a:solidFill>
                  <a:schemeClr val="bg1"/>
                </a:solidFill>
              </a:rPr>
            </a:br>
            <a:br>
              <a:rPr lang="fr-FR" sz="2600" b="1" i="1" dirty="0">
                <a:solidFill>
                  <a:schemeClr val="bg1"/>
                </a:solidFill>
              </a:rPr>
            </a:br>
            <a:r>
              <a:rPr lang="fr-FR" sz="2600" b="1" i="1" dirty="0">
                <a:solidFill>
                  <a:schemeClr val="bg1"/>
                </a:solidFill>
              </a:rPr>
              <a:t>Modérateur : M. Abdoul Nasser IBRAHIM</a:t>
            </a:r>
            <a:br>
              <a:rPr lang="fr-FR" sz="3200" b="1" dirty="0">
                <a:solidFill>
                  <a:schemeClr val="bg1"/>
                </a:solidFill>
              </a:rPr>
            </a:br>
            <a:endParaRPr lang="fr-FR" sz="32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65" y="1997709"/>
            <a:ext cx="7204365" cy="2778459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fr-FR" sz="2200" dirty="0">
                <a:solidFill>
                  <a:schemeClr val="bg1"/>
                </a:solidFill>
              </a:rPr>
              <a:t> Sensibiliser les parties prenantes (décideurs, techniciens, communautés locales, chercheurs) sur l’importance d’une approche proactive fondée sur la résilience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fr-FR" sz="2200" dirty="0">
                <a:solidFill>
                  <a:schemeClr val="bg1"/>
                </a:solidFill>
              </a:rPr>
              <a:t> Promouvoir les innovations technologiques et les savoirs locaux comme leviers pour renforcer la résilience des systèmes agricoles, forestiers, pastoraux et halieutiques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fr-FR" sz="2200" dirty="0">
                <a:solidFill>
                  <a:schemeClr val="bg1"/>
                </a:solidFill>
              </a:rPr>
              <a:t> Identifier les défis techniques, institutionnels et financiers liés à la mise en place de systèmes d’alerte précoce efficaces et inclusifs dans les pays d’Afrique centrale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fr-FR" sz="2200" dirty="0">
                <a:solidFill>
                  <a:schemeClr val="bg1"/>
                </a:solidFill>
              </a:rPr>
              <a:t> Formuler des recommandations concrètes à l’intention des décideurs politiques et des partenaires techniques et financiers pour renforcer les capacités locales et nationales en matière de résilience et d’alerte précoce</a:t>
            </a:r>
            <a:endParaRPr lang="fr-FR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964" y="1017767"/>
            <a:ext cx="4518993" cy="25419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7071" y="3679384"/>
            <a:ext cx="2924756" cy="219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38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8F54BAFE2F114480A20DBE23625A73" ma:contentTypeVersion="16" ma:contentTypeDescription="Crée un document." ma:contentTypeScope="" ma:versionID="59b74b9674f9962f688d6d1a49838b00">
  <xsd:schema xmlns:xsd="http://www.w3.org/2001/XMLSchema" xmlns:xs="http://www.w3.org/2001/XMLSchema" xmlns:p="http://schemas.microsoft.com/office/2006/metadata/properties" xmlns:ns2="295931b1-e92a-4b22-acd3-5536491a8c2a" xmlns:ns3="7ac0b51b-7cd2-4e3f-9a80-a270391ff631" targetNamespace="http://schemas.microsoft.com/office/2006/metadata/properties" ma:root="true" ma:fieldsID="8cf4c94e049f51def7bf5bd756035856" ns2:_="" ns3:_="">
    <xsd:import namespace="295931b1-e92a-4b22-acd3-5536491a8c2a"/>
    <xsd:import namespace="7ac0b51b-7cd2-4e3f-9a80-a270391ff631"/>
    <xsd:element name="properties">
      <xsd:complexType>
        <xsd:sequence>
          <xsd:element name="documentManagement">
            <xsd:complexType>
              <xsd:all>
                <xsd:element ref="ns2:_Flow_SignoffStatus" minOccurs="0"/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5931b1-e92a-4b22-acd3-5536491a8c2a" elementFormDefault="qualified">
    <xsd:import namespace="http://schemas.microsoft.com/office/2006/documentManagement/types"/>
    <xsd:import namespace="http://schemas.microsoft.com/office/infopath/2007/PartnerControls"/>
    <xsd:element name="_Flow_SignoffStatus" ma:index="8" nillable="true" ma:displayName="Stato consenso" ma:internalName="Stato_x0020_consenso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Balises d’images" ma:readOnly="false" ma:fieldId="{5cf76f15-5ced-4ddc-b409-7134ff3c332f}" ma:taxonomyMulti="true" ma:sspId="f40eee1e-ad38-437e-be40-fc9f033adc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c0b51b-7cd2-4e3f-9a80-a270391ff63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6a7026c-9acb-42a7-81b8-468e36ec354e}" ma:internalName="TaxCatchAll" ma:showField="CatchAllData" ma:web="7ac0b51b-7cd2-4e3f-9a80-a270391ff63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295931b1-e92a-4b22-acd3-5536491a8c2a" xsi:nil="true"/>
    <TaxCatchAll xmlns="7ac0b51b-7cd2-4e3f-9a80-a270391ff631" xsi:nil="true"/>
    <lcf76f155ced4ddcb4097134ff3c332f xmlns="295931b1-e92a-4b22-acd3-5536491a8c2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82E7BFA-D541-447E-BCA8-D11CF1B666E0}"/>
</file>

<file path=customXml/itemProps2.xml><?xml version="1.0" encoding="utf-8"?>
<ds:datastoreItem xmlns:ds="http://schemas.openxmlformats.org/officeDocument/2006/customXml" ds:itemID="{098C5427-A928-4622-A265-D3FB1BB84C0C}"/>
</file>

<file path=customXml/itemProps3.xml><?xml version="1.0" encoding="utf-8"?>
<ds:datastoreItem xmlns:ds="http://schemas.openxmlformats.org/officeDocument/2006/customXml" ds:itemID="{9F924920-CD78-4E0F-94FB-B4A76ED40C2C}"/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130</Words>
  <Application>Microsoft Office PowerPoint</Application>
  <PresentationFormat>Grand écran</PresentationFormat>
  <Paragraphs>5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Office Theme</vt:lpstr>
      <vt:lpstr>Session 7  Resilience et systemes d'alertes precoces face aux defis de changements climatiques  Modérateur : M. Abdoul Nasser IBRAHIM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Insérer votre titre</dc:title>
  <dc:creator>octave matamba</dc:creator>
  <cp:lastModifiedBy>octave matamba</cp:lastModifiedBy>
  <cp:revision>15</cp:revision>
  <dcterms:created xsi:type="dcterms:W3CDTF">2025-01-20T17:36:47Z</dcterms:created>
  <dcterms:modified xsi:type="dcterms:W3CDTF">2025-11-20T08:25:50Z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0x010100388F54BAFE2F114480A20DBE23625A73</vt:lpwstr>
  </property>
</Properties>
</file>