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FBB1C-2127-48D2-8BC4-107EA3490E90}" v="3" dt="2025-11-19T08:10:05.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69" d="100"/>
          <a:sy n="69"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10" Type="http://schemas.openxmlformats.org/officeDocument/2006/relationships/customXml" Target="../customXml/item3.xml"/><Relationship Id="rId4" Type="http://schemas.openxmlformats.org/officeDocument/2006/relationships/viewProps" Target="view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56946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088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88049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37874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223E1DCF-0B7E-42EF-A1CB-5733FF206313}" type="datetimeFigureOut">
              <a:rPr lang="fr-FR" smtClean="0"/>
              <a:t>19/11/2025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923635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223E1DCF-0B7E-42EF-A1CB-5733FF206313}" type="datetimeFigureOut">
              <a:rPr lang="fr-FR" smtClean="0"/>
              <a:t>19/11/2025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62584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E1DCF-0B7E-42EF-A1CB-5733FF206313}" type="datetimeFigureOut">
              <a:rPr lang="fr-FR" smtClean="0"/>
              <a:t>19/11/2025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0137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73994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47668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268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82970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E1DCF-0B7E-42EF-A1CB-5733FF206313}" type="datetimeFigureOut">
              <a:rPr lang="fr-FR" smtClean="0"/>
              <a:t>19/11/2025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2DB3B-9DD8-40C9-9838-C7067BA12D90}" type="slidenum">
              <a:rPr lang="fr-FR" smtClean="0"/>
              <a:t>‹N°›</a:t>
            </a:fld>
            <a:endParaRPr lang="fr-FR"/>
          </a:p>
        </p:txBody>
      </p:sp>
    </p:spTree>
    <p:extLst>
      <p:ext uri="{BB962C8B-B14F-4D97-AF65-F5344CB8AC3E}">
        <p14:creationId xmlns:p14="http://schemas.microsoft.com/office/powerpoint/2010/main" val="294876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4909" y="808475"/>
            <a:ext cx="10868891" cy="1325563"/>
          </a:xfrm>
        </p:spPr>
        <p:txBody>
          <a:bodyPr>
            <a:noAutofit/>
          </a:bodyPr>
          <a:lstStyle/>
          <a:p>
            <a:r>
              <a:rPr lang="fr-FR" sz="3600" b="1" dirty="0">
                <a:solidFill>
                  <a:schemeClr val="bg1"/>
                </a:solidFill>
              </a:rPr>
              <a:t>Session 6: Prospective stratégique de la FAO – Quatre déclencheurs de changement​</a:t>
            </a:r>
            <a:br>
              <a:rPr lang="fr-FR" sz="3600" b="1" dirty="0">
                <a:solidFill>
                  <a:schemeClr val="bg1"/>
                </a:solidFill>
              </a:rPr>
            </a:br>
            <a:r>
              <a:rPr lang="fr-FR" sz="3200" i="1" dirty="0">
                <a:solidFill>
                  <a:schemeClr val="bg1"/>
                </a:solidFill>
              </a:rPr>
              <a:t>Modératrice : Mme Kysseline Françoise JEAN-MARY CHERESTAL​</a:t>
            </a:r>
            <a:endParaRPr lang="fr-FR" sz="3600" i="1" dirty="0">
              <a:solidFill>
                <a:schemeClr val="bg1"/>
              </a:solidFill>
            </a:endParaRPr>
          </a:p>
        </p:txBody>
      </p:sp>
      <p:sp>
        <p:nvSpPr>
          <p:cNvPr id="6" name="Content Placeholder 2">
            <a:extLst>
              <a:ext uri="{FF2B5EF4-FFF2-40B4-BE49-F238E27FC236}">
                <a16:creationId xmlns:a16="http://schemas.microsoft.com/office/drawing/2014/main" id="{B03654B3-112D-B63E-D65C-B0AA7BC52C03}"/>
              </a:ext>
            </a:extLst>
          </p:cNvPr>
          <p:cNvSpPr>
            <a:spLocks noGrp="1"/>
          </p:cNvSpPr>
          <p:nvPr/>
        </p:nvSpPr>
        <p:spPr>
          <a:xfrm>
            <a:off x="304806" y="2275305"/>
            <a:ext cx="11596254" cy="286473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fr-FR" sz="2200" dirty="0">
                <a:solidFill>
                  <a:schemeClr val="bg1"/>
                </a:solidFill>
                <a:latin typeface="Calibri"/>
                <a:ea typeface="Calibri"/>
                <a:cs typeface="Calibri"/>
              </a:rPr>
              <a:t> Mettre en lumière les pratiques ou mécanismes ayant fait leur preuve ou susceptible de fonctionner comme déclencheurs de changement pour l’amélioration des systèmes alimentaires dans les pays, en relation avec la gestion durable des ressources naturelles et la résilience climatique</a:t>
            </a:r>
            <a:endParaRPr lang="en-US" dirty="0">
              <a:solidFill>
                <a:schemeClr val="bg1"/>
              </a:solidFill>
              <a:latin typeface="Calibri"/>
              <a:ea typeface="Calibri"/>
              <a:cs typeface="Calibri"/>
            </a:endParaRPr>
          </a:p>
          <a:p>
            <a:pPr>
              <a:spcBef>
                <a:spcPts val="600"/>
              </a:spcBef>
              <a:buFont typeface="Wingdings" panose="05000000000000000000" pitchFamily="2" charset="2"/>
              <a:buChar char="q"/>
            </a:pPr>
            <a:r>
              <a:rPr lang="fr-FR" sz="2200" dirty="0">
                <a:solidFill>
                  <a:schemeClr val="bg1"/>
                </a:solidFill>
                <a:latin typeface="Calibri"/>
                <a:ea typeface="Calibri"/>
                <a:cs typeface="Calibri"/>
              </a:rPr>
              <a:t> Identifier les obstacles structurels persistants (juridiques, économiques, culturels) qui pourraient limiter l’effectivité de la mise en œuvre de ces déclencheurs dans les processus de gouvernance environnementale</a:t>
            </a:r>
            <a:endParaRPr lang="fr-FR" dirty="0">
              <a:solidFill>
                <a:schemeClr val="bg1"/>
              </a:solidFill>
              <a:ea typeface="Calibri"/>
              <a:cs typeface="Calibri"/>
            </a:endParaRPr>
          </a:p>
          <a:p>
            <a:pPr>
              <a:spcBef>
                <a:spcPts val="600"/>
              </a:spcBef>
              <a:buFont typeface="Wingdings" panose="05000000000000000000" pitchFamily="2" charset="2"/>
              <a:buChar char="q"/>
            </a:pPr>
            <a:r>
              <a:rPr lang="fr-FR" sz="2200">
                <a:solidFill>
                  <a:schemeClr val="bg1"/>
                </a:solidFill>
                <a:latin typeface="Calibri"/>
                <a:ea typeface="Calibri"/>
                <a:cs typeface="Calibri"/>
              </a:rPr>
              <a:t> Favoriser </a:t>
            </a:r>
            <a:r>
              <a:rPr lang="fr-FR" sz="2200" dirty="0">
                <a:solidFill>
                  <a:schemeClr val="bg1"/>
                </a:solidFill>
                <a:latin typeface="Calibri"/>
                <a:ea typeface="Calibri"/>
                <a:cs typeface="Calibri"/>
              </a:rPr>
              <a:t>le partage d’expériences et de bonnes pratiques portées par les acteurs pour promouvoir les changements vers l’amélioration des systèmes alimentaires et la gestion durable des ressources naturelles</a:t>
            </a:r>
            <a:r>
              <a:rPr lang="fr-FR" sz="2200" dirty="0">
                <a:solidFill>
                  <a:schemeClr val="bg1"/>
                </a:solidFill>
              </a:rPr>
              <a:t> Mettre en lumière les contributions des femmes, des peuples autochtones et des communautés locales dans la gestion durable des ressources naturelles et la résilience climatique, en valorisant leurs savoirs locaux et leurs pratiques traditionnelles</a:t>
            </a:r>
            <a:endParaRPr lang="en-US" dirty="0">
              <a:solidFill>
                <a:schemeClr val="bg1"/>
              </a:solidFill>
              <a:ea typeface="Calibri"/>
              <a:cs typeface="Calibri"/>
            </a:endParaRPr>
          </a:p>
          <a:p>
            <a:pPr>
              <a:spcBef>
                <a:spcPts val="600"/>
              </a:spcBef>
              <a:buFont typeface="Wingdings" panose="05000000000000000000" pitchFamily="2" charset="2"/>
              <a:buChar char="q"/>
            </a:pPr>
            <a:endParaRPr lang="fr-FR" sz="2200" dirty="0">
              <a:solidFill>
                <a:schemeClr val="bg1"/>
              </a:solidFill>
              <a:ea typeface="Calibri"/>
              <a:cs typeface="Calibri"/>
            </a:endParaRPr>
          </a:p>
        </p:txBody>
      </p:sp>
    </p:spTree>
    <p:extLst>
      <p:ext uri="{BB962C8B-B14F-4D97-AF65-F5344CB8AC3E}">
        <p14:creationId xmlns:p14="http://schemas.microsoft.com/office/powerpoint/2010/main" val="1213420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95931b1-e92a-4b22-acd3-5536491a8c2a" xsi:nil="true"/>
    <TaxCatchAll xmlns="7ac0b51b-7cd2-4e3f-9a80-a270391ff631" xsi:nil="true"/>
    <lcf76f155ced4ddcb4097134ff3c332f xmlns="295931b1-e92a-4b22-acd3-5536491a8c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DAF863A-C50B-461D-8923-0BFA29233A90}"/>
</file>

<file path=customXml/itemProps2.xml><?xml version="1.0" encoding="utf-8"?>
<ds:datastoreItem xmlns:ds="http://schemas.openxmlformats.org/officeDocument/2006/customXml" ds:itemID="{3691ACC6-5902-4817-B508-D6640E2E3D9D}"/>
</file>

<file path=customXml/itemProps3.xml><?xml version="1.0" encoding="utf-8"?>
<ds:datastoreItem xmlns:ds="http://schemas.openxmlformats.org/officeDocument/2006/customXml" ds:itemID="{5E9B3A4C-7F2D-4B77-9A51-3CE44D8DF5FC}"/>
</file>

<file path=docProps/app.xml><?xml version="1.0" encoding="utf-8"?>
<Properties xmlns="http://schemas.openxmlformats.org/officeDocument/2006/extended-properties" xmlns:vt="http://schemas.openxmlformats.org/officeDocument/2006/docPropsVTypes">
  <TotalTime>2945</TotalTime>
  <Words>161</Words>
  <Application>Microsoft Office PowerPoint</Application>
  <PresentationFormat>Grand écran</PresentationFormat>
  <Paragraphs>4</Paragraphs>
  <Slides>1</Slides>
  <Notes>0</Notes>
  <HiddenSlides>0</HiddenSlides>
  <MMClips>0</MMClips>
  <ScaleCrop>false</ScaleCrop>
  <HeadingPairs>
    <vt:vector size="4" baseType="variant">
      <vt:variant>
        <vt:lpstr>Thème</vt:lpstr>
      </vt:variant>
      <vt:variant>
        <vt:i4>1</vt:i4>
      </vt:variant>
      <vt:variant>
        <vt:lpstr>Titres des diapositives</vt:lpstr>
      </vt:variant>
      <vt:variant>
        <vt:i4>1</vt:i4>
      </vt:variant>
    </vt:vector>
  </HeadingPairs>
  <TitlesOfParts>
    <vt:vector size="2" baseType="lpstr">
      <vt:lpstr>Office Theme</vt:lpstr>
      <vt:lpstr>Session 6: Prospective stratégique de la FAO – Quatre déclencheurs de changement​ Modératrice : Mme Kysseline Françoise JEAN-MARY CHERESTAL​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Insérer votre titre</dc:title>
  <dc:creator>octave matamba</dc:creator>
  <cp:lastModifiedBy>Diop, NdeyeNdack (FAOSFC)</cp:lastModifiedBy>
  <cp:revision>10</cp:revision>
  <dcterms:created xsi:type="dcterms:W3CDTF">2025-01-20T17:36:47Z</dcterms:created>
  <dcterms:modified xsi:type="dcterms:W3CDTF">2025-11-19T13:24:01Z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ies>
</file>