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62" r:id="rId3"/>
    <p:sldId id="289" r:id="rId4"/>
    <p:sldId id="295" r:id="rId5"/>
    <p:sldId id="293" r:id="rId6"/>
    <p:sldId id="294" r:id="rId7"/>
    <p:sldId id="291" r:id="rId8"/>
    <p:sldId id="290" r:id="rId9"/>
    <p:sldId id="257" r:id="rId10"/>
    <p:sldId id="264" r:id="rId11"/>
    <p:sldId id="265" r:id="rId12"/>
    <p:sldId id="266" r:id="rId13"/>
    <p:sldId id="270" r:id="rId14"/>
    <p:sldId id="267" r:id="rId15"/>
    <p:sldId id="1938" r:id="rId16"/>
    <p:sldId id="1937"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96" r:id="rId31"/>
    <p:sldId id="1919" r:id="rId32"/>
    <p:sldId id="1933" r:id="rId33"/>
    <p:sldId id="1934"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AE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6AA345-FF71-4634-8E31-3F295032D6A1}" v="132" dt="2025-11-18T16:05:57.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19" autoAdjust="0"/>
    <p:restoredTop sz="94660"/>
  </p:normalViewPr>
  <p:slideViewPr>
    <p:cSldViewPr snapToGrid="0">
      <p:cViewPr varScale="1">
        <p:scale>
          <a:sx n="73" d="100"/>
          <a:sy n="73" d="100"/>
        </p:scale>
        <p:origin x="66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diaye, Tacko (ESP)" userId="b7ca1adc-b421-4e51-8147-a8d14d908189" providerId="ADAL" clId="{175CF56C-ABDD-4BC3-B495-13B853AD9FED}"/>
    <pc:docChg chg="undo custSel addSld delSld modSld sldOrd">
      <pc:chgData name="Ndiaye, Tacko (ESP)" userId="b7ca1adc-b421-4e51-8147-a8d14d908189" providerId="ADAL" clId="{175CF56C-ABDD-4BC3-B495-13B853AD9FED}" dt="2025-11-18T16:06:44.887" v="5142" actId="20577"/>
      <pc:docMkLst>
        <pc:docMk/>
      </pc:docMkLst>
      <pc:sldChg chg="modSp mod">
        <pc:chgData name="Ndiaye, Tacko (ESP)" userId="b7ca1adc-b421-4e51-8147-a8d14d908189" providerId="ADAL" clId="{175CF56C-ABDD-4BC3-B495-13B853AD9FED}" dt="2025-11-18T08:48:01.845" v="4423" actId="20577"/>
        <pc:sldMkLst>
          <pc:docMk/>
          <pc:sldMk cId="281881240" sldId="256"/>
        </pc:sldMkLst>
        <pc:spChg chg="mod">
          <ac:chgData name="Ndiaye, Tacko (ESP)" userId="b7ca1adc-b421-4e51-8147-a8d14d908189" providerId="ADAL" clId="{175CF56C-ABDD-4BC3-B495-13B853AD9FED}" dt="2025-11-18T08:48:01.845" v="4423" actId="20577"/>
          <ac:spMkLst>
            <pc:docMk/>
            <pc:sldMk cId="281881240" sldId="256"/>
            <ac:spMk id="2" creationId="{00000000-0000-0000-0000-000000000000}"/>
          </ac:spMkLst>
        </pc:spChg>
        <pc:spChg chg="mod">
          <ac:chgData name="Ndiaye, Tacko (ESP)" userId="b7ca1adc-b421-4e51-8147-a8d14d908189" providerId="ADAL" clId="{175CF56C-ABDD-4BC3-B495-13B853AD9FED}" dt="2025-11-18T07:46:39.278" v="2900" actId="1076"/>
          <ac:spMkLst>
            <pc:docMk/>
            <pc:sldMk cId="281881240" sldId="256"/>
            <ac:spMk id="5" creationId="{6457776A-A134-6629-3C3E-5647F8153860}"/>
          </ac:spMkLst>
        </pc:spChg>
      </pc:sldChg>
      <pc:sldChg chg="modSp mod">
        <pc:chgData name="Ndiaye, Tacko (ESP)" userId="b7ca1adc-b421-4e51-8147-a8d14d908189" providerId="ADAL" clId="{175CF56C-ABDD-4BC3-B495-13B853AD9FED}" dt="2025-11-18T14:49:15.912" v="5027" actId="313"/>
        <pc:sldMkLst>
          <pc:docMk/>
          <pc:sldMk cId="779099827" sldId="257"/>
        </pc:sldMkLst>
        <pc:spChg chg="mod">
          <ac:chgData name="Ndiaye, Tacko (ESP)" userId="b7ca1adc-b421-4e51-8147-a8d14d908189" providerId="ADAL" clId="{175CF56C-ABDD-4BC3-B495-13B853AD9FED}" dt="2025-11-18T14:49:15.912" v="5027" actId="313"/>
          <ac:spMkLst>
            <pc:docMk/>
            <pc:sldMk cId="779099827" sldId="257"/>
            <ac:spMk id="2" creationId="{00000000-0000-0000-0000-000000000000}"/>
          </ac:spMkLst>
        </pc:spChg>
        <pc:spChg chg="mod">
          <ac:chgData name="Ndiaye, Tacko (ESP)" userId="b7ca1adc-b421-4e51-8147-a8d14d908189" providerId="ADAL" clId="{175CF56C-ABDD-4BC3-B495-13B853AD9FED}" dt="2025-11-17T17:54:26.068" v="16" actId="1076"/>
          <ac:spMkLst>
            <pc:docMk/>
            <pc:sldMk cId="779099827" sldId="257"/>
            <ac:spMk id="12" creationId="{7A812426-A42B-29FF-D6B4-70CAFF0A454F}"/>
          </ac:spMkLst>
        </pc:spChg>
      </pc:sldChg>
      <pc:sldChg chg="addSp modSp del mod">
        <pc:chgData name="Ndiaye, Tacko (ESP)" userId="b7ca1adc-b421-4e51-8147-a8d14d908189" providerId="ADAL" clId="{175CF56C-ABDD-4BC3-B495-13B853AD9FED}" dt="2025-11-17T19:04:09.517" v="355" actId="47"/>
        <pc:sldMkLst>
          <pc:docMk/>
          <pc:sldMk cId="1213420661" sldId="259"/>
        </pc:sldMkLst>
        <pc:spChg chg="add mod">
          <ac:chgData name="Ndiaye, Tacko (ESP)" userId="b7ca1adc-b421-4e51-8147-a8d14d908189" providerId="ADAL" clId="{175CF56C-ABDD-4BC3-B495-13B853AD9FED}" dt="2025-11-17T18:48:20.670" v="93" actId="207"/>
          <ac:spMkLst>
            <pc:docMk/>
            <pc:sldMk cId="1213420661" sldId="259"/>
            <ac:spMk id="4" creationId="{B40A37D8-8924-A700-FCDB-FDAD71C22A68}"/>
          </ac:spMkLst>
        </pc:spChg>
        <pc:spChg chg="add mod">
          <ac:chgData name="Ndiaye, Tacko (ESP)" userId="b7ca1adc-b421-4e51-8147-a8d14d908189" providerId="ADAL" clId="{175CF56C-ABDD-4BC3-B495-13B853AD9FED}" dt="2025-11-17T18:53:19.771" v="145" actId="20577"/>
          <ac:spMkLst>
            <pc:docMk/>
            <pc:sldMk cId="1213420661" sldId="259"/>
            <ac:spMk id="5" creationId="{77807A4D-6735-B7E3-85EC-4FA2052D5F8F}"/>
          </ac:spMkLst>
        </pc:spChg>
        <pc:spChg chg="add mod">
          <ac:chgData name="Ndiaye, Tacko (ESP)" userId="b7ca1adc-b421-4e51-8147-a8d14d908189" providerId="ADAL" clId="{175CF56C-ABDD-4BC3-B495-13B853AD9FED}" dt="2025-11-17T18:51:26.728" v="106" actId="1076"/>
          <ac:spMkLst>
            <pc:docMk/>
            <pc:sldMk cId="1213420661" sldId="259"/>
            <ac:spMk id="7" creationId="{BF5CB873-2109-0FC7-54F6-FAFB7477B0FE}"/>
          </ac:spMkLst>
        </pc:spChg>
        <pc:spChg chg="add mod">
          <ac:chgData name="Ndiaye, Tacko (ESP)" userId="b7ca1adc-b421-4e51-8147-a8d14d908189" providerId="ADAL" clId="{175CF56C-ABDD-4BC3-B495-13B853AD9FED}" dt="2025-11-17T18:51:42.817" v="110" actId="20577"/>
          <ac:spMkLst>
            <pc:docMk/>
            <pc:sldMk cId="1213420661" sldId="259"/>
            <ac:spMk id="8" creationId="{473F1986-6226-C56E-2495-EF7B17B89A83}"/>
          </ac:spMkLst>
        </pc:spChg>
        <pc:spChg chg="add mod">
          <ac:chgData name="Ndiaye, Tacko (ESP)" userId="b7ca1adc-b421-4e51-8147-a8d14d908189" providerId="ADAL" clId="{175CF56C-ABDD-4BC3-B495-13B853AD9FED}" dt="2025-11-17T18:53:06.883" v="115" actId="20577"/>
          <ac:spMkLst>
            <pc:docMk/>
            <pc:sldMk cId="1213420661" sldId="259"/>
            <ac:spMk id="9" creationId="{4409A3BE-D308-76F5-14D0-BC7BCF3FFB9B}"/>
          </ac:spMkLst>
        </pc:spChg>
        <pc:grpChg chg="add mod">
          <ac:chgData name="Ndiaye, Tacko (ESP)" userId="b7ca1adc-b421-4e51-8147-a8d14d908189" providerId="ADAL" clId="{175CF56C-ABDD-4BC3-B495-13B853AD9FED}" dt="2025-11-17T18:47:47.342" v="92" actId="14100"/>
          <ac:grpSpMkLst>
            <pc:docMk/>
            <pc:sldMk cId="1213420661" sldId="259"/>
            <ac:grpSpMk id="3" creationId="{ED852EBD-D139-335A-97FD-CE5F61CB02A6}"/>
          </ac:grpSpMkLst>
        </pc:grpChg>
        <pc:graphicFrameChg chg="mod">
          <ac:chgData name="Ndiaye, Tacko (ESP)" userId="b7ca1adc-b421-4e51-8147-a8d14d908189" providerId="ADAL" clId="{175CF56C-ABDD-4BC3-B495-13B853AD9FED}" dt="2025-11-17T18:54:06.985" v="149"/>
          <ac:graphicFrameMkLst>
            <pc:docMk/>
            <pc:sldMk cId="1213420661" sldId="259"/>
            <ac:graphicFrameMk id="6" creationId="{14ABEE4F-6363-7392-11C4-F813105594E8}"/>
          </ac:graphicFrameMkLst>
        </pc:graphicFrameChg>
      </pc:sldChg>
      <pc:sldChg chg="addSp delSp modSp del mod ord">
        <pc:chgData name="Ndiaye, Tacko (ESP)" userId="b7ca1adc-b421-4e51-8147-a8d14d908189" providerId="ADAL" clId="{175CF56C-ABDD-4BC3-B495-13B853AD9FED}" dt="2025-11-18T09:13:59.882" v="4564" actId="2696"/>
        <pc:sldMkLst>
          <pc:docMk/>
          <pc:sldMk cId="272038462" sldId="260"/>
        </pc:sldMkLst>
        <pc:spChg chg="mod">
          <ac:chgData name="Ndiaye, Tacko (ESP)" userId="b7ca1adc-b421-4e51-8147-a8d14d908189" providerId="ADAL" clId="{175CF56C-ABDD-4BC3-B495-13B853AD9FED}" dt="2025-11-18T09:10:19.395" v="4545" actId="313"/>
          <ac:spMkLst>
            <pc:docMk/>
            <pc:sldMk cId="272038462" sldId="260"/>
            <ac:spMk id="2" creationId="{00000000-0000-0000-0000-000000000000}"/>
          </ac:spMkLst>
        </pc:spChg>
        <pc:spChg chg="del mod">
          <ac:chgData name="Ndiaye, Tacko (ESP)" userId="b7ca1adc-b421-4e51-8147-a8d14d908189" providerId="ADAL" clId="{175CF56C-ABDD-4BC3-B495-13B853AD9FED}" dt="2025-11-18T09:09:59.968" v="4542"/>
          <ac:spMkLst>
            <pc:docMk/>
            <pc:sldMk cId="272038462" sldId="260"/>
            <ac:spMk id="3" creationId="{00000000-0000-0000-0000-000000000000}"/>
          </ac:spMkLst>
        </pc:spChg>
        <pc:spChg chg="add mod">
          <ac:chgData name="Ndiaye, Tacko (ESP)" userId="b7ca1adc-b421-4e51-8147-a8d14d908189" providerId="ADAL" clId="{175CF56C-ABDD-4BC3-B495-13B853AD9FED}" dt="2025-11-18T09:10:10.342" v="4544" actId="207"/>
          <ac:spMkLst>
            <pc:docMk/>
            <pc:sldMk cId="272038462" sldId="260"/>
            <ac:spMk id="4" creationId="{A89EA771-E87B-AC1E-32F1-2F158070FC48}"/>
          </ac:spMkLst>
        </pc:spChg>
        <pc:picChg chg="add mod">
          <ac:chgData name="Ndiaye, Tacko (ESP)" userId="b7ca1adc-b421-4e51-8147-a8d14d908189" providerId="ADAL" clId="{175CF56C-ABDD-4BC3-B495-13B853AD9FED}" dt="2025-11-18T09:11:54.126" v="4552" actId="14100"/>
          <ac:picMkLst>
            <pc:docMk/>
            <pc:sldMk cId="272038462" sldId="260"/>
            <ac:picMk id="5" creationId="{D147A9D6-5B95-6259-F550-C1A7CD3148DB}"/>
          </ac:picMkLst>
        </pc:picChg>
        <pc:picChg chg="del">
          <ac:chgData name="Ndiaye, Tacko (ESP)" userId="b7ca1adc-b421-4e51-8147-a8d14d908189" providerId="ADAL" clId="{175CF56C-ABDD-4BC3-B495-13B853AD9FED}" dt="2025-11-18T09:10:33.416" v="4546" actId="478"/>
          <ac:picMkLst>
            <pc:docMk/>
            <pc:sldMk cId="272038462" sldId="260"/>
            <ac:picMk id="7" creationId="{3766AE06-7A2A-D1F1-BC23-334F77392DB4}"/>
          </ac:picMkLst>
        </pc:picChg>
      </pc:sldChg>
      <pc:sldChg chg="add del setBg">
        <pc:chgData name="Ndiaye, Tacko (ESP)" userId="b7ca1adc-b421-4e51-8147-a8d14d908189" providerId="ADAL" clId="{175CF56C-ABDD-4BC3-B495-13B853AD9FED}" dt="2025-11-18T09:19:47.755" v="4630" actId="47"/>
        <pc:sldMkLst>
          <pc:docMk/>
          <pc:sldMk cId="1785353561" sldId="260"/>
        </pc:sldMkLst>
      </pc:sldChg>
      <pc:sldChg chg="del">
        <pc:chgData name="Ndiaye, Tacko (ESP)" userId="b7ca1adc-b421-4e51-8147-a8d14d908189" providerId="ADAL" clId="{175CF56C-ABDD-4BC3-B495-13B853AD9FED}" dt="2025-11-17T17:55:54.545" v="17" actId="47"/>
        <pc:sldMkLst>
          <pc:docMk/>
          <pc:sldMk cId="213658227" sldId="261"/>
        </pc:sldMkLst>
      </pc:sldChg>
      <pc:sldChg chg="addSp delSp modSp mod ord">
        <pc:chgData name="Ndiaye, Tacko (ESP)" userId="b7ca1adc-b421-4e51-8147-a8d14d908189" providerId="ADAL" clId="{175CF56C-ABDD-4BC3-B495-13B853AD9FED}" dt="2025-11-18T09:14:45.444" v="4567"/>
        <pc:sldMkLst>
          <pc:docMk/>
          <pc:sldMk cId="1395551230" sldId="262"/>
        </pc:sldMkLst>
        <pc:spChg chg="add del mod">
          <ac:chgData name="Ndiaye, Tacko (ESP)" userId="b7ca1adc-b421-4e51-8147-a8d14d908189" providerId="ADAL" clId="{175CF56C-ABDD-4BC3-B495-13B853AD9FED}" dt="2025-11-17T18:55:17.225" v="160" actId="478"/>
          <ac:spMkLst>
            <pc:docMk/>
            <pc:sldMk cId="1395551230" sldId="262"/>
            <ac:spMk id="3" creationId="{0A681BF3-8C46-03FE-08F4-D73FF0A06EEF}"/>
          </ac:spMkLst>
        </pc:spChg>
        <pc:spChg chg="add mod">
          <ac:chgData name="Ndiaye, Tacko (ESP)" userId="b7ca1adc-b421-4e51-8147-a8d14d908189" providerId="ADAL" clId="{175CF56C-ABDD-4BC3-B495-13B853AD9FED}" dt="2025-11-17T18:55:31.830" v="162" actId="1076"/>
          <ac:spMkLst>
            <pc:docMk/>
            <pc:sldMk cId="1395551230" sldId="262"/>
            <ac:spMk id="4" creationId="{BCCCAEBA-6FD8-A62F-4273-B3DFEE3F0ABB}"/>
          </ac:spMkLst>
        </pc:spChg>
        <pc:spChg chg="add mod">
          <ac:chgData name="Ndiaye, Tacko (ESP)" userId="b7ca1adc-b421-4e51-8147-a8d14d908189" providerId="ADAL" clId="{175CF56C-ABDD-4BC3-B495-13B853AD9FED}" dt="2025-11-17T18:56:31.173" v="165" actId="14100"/>
          <ac:spMkLst>
            <pc:docMk/>
            <pc:sldMk cId="1395551230" sldId="262"/>
            <ac:spMk id="5" creationId="{7C386E60-B083-BA1E-312D-1B99F9412DB5}"/>
          </ac:spMkLst>
        </pc:spChg>
        <pc:spChg chg="add mod">
          <ac:chgData name="Ndiaye, Tacko (ESP)" userId="b7ca1adc-b421-4e51-8147-a8d14d908189" providerId="ADAL" clId="{175CF56C-ABDD-4BC3-B495-13B853AD9FED}" dt="2025-11-17T18:57:42.852" v="176" actId="207"/>
          <ac:spMkLst>
            <pc:docMk/>
            <pc:sldMk cId="1395551230" sldId="262"/>
            <ac:spMk id="6" creationId="{CADED37D-3014-E7AB-BBB5-627DC22792C5}"/>
          </ac:spMkLst>
        </pc:spChg>
        <pc:spChg chg="add mod">
          <ac:chgData name="Ndiaye, Tacko (ESP)" userId="b7ca1adc-b421-4e51-8147-a8d14d908189" providerId="ADAL" clId="{175CF56C-ABDD-4BC3-B495-13B853AD9FED}" dt="2025-11-17T18:58:41.079" v="178" actId="207"/>
          <ac:spMkLst>
            <pc:docMk/>
            <pc:sldMk cId="1395551230" sldId="262"/>
            <ac:spMk id="7" creationId="{A7FD8A7F-0807-7A24-8524-703D579BF85E}"/>
          </ac:spMkLst>
        </pc:spChg>
        <pc:spChg chg="add mod">
          <ac:chgData name="Ndiaye, Tacko (ESP)" userId="b7ca1adc-b421-4e51-8147-a8d14d908189" providerId="ADAL" clId="{175CF56C-ABDD-4BC3-B495-13B853AD9FED}" dt="2025-11-17T18:57:20.243" v="174" actId="207"/>
          <ac:spMkLst>
            <pc:docMk/>
            <pc:sldMk cId="1395551230" sldId="262"/>
            <ac:spMk id="8" creationId="{D85426EF-D2C0-60C6-661E-777162CC9733}"/>
          </ac:spMkLst>
        </pc:spChg>
        <pc:spChg chg="mod">
          <ac:chgData name="Ndiaye, Tacko (ESP)" userId="b7ca1adc-b421-4e51-8147-a8d14d908189" providerId="ADAL" clId="{175CF56C-ABDD-4BC3-B495-13B853AD9FED}" dt="2025-11-17T18:54:48.366" v="156" actId="20577"/>
          <ac:spMkLst>
            <pc:docMk/>
            <pc:sldMk cId="1395551230" sldId="262"/>
            <ac:spMk id="11" creationId="{1FD3E387-C79E-1A3E-6DF3-397BBA3118D4}"/>
          </ac:spMkLst>
        </pc:spChg>
        <pc:spChg chg="add mod">
          <ac:chgData name="Ndiaye, Tacko (ESP)" userId="b7ca1adc-b421-4e51-8147-a8d14d908189" providerId="ADAL" clId="{175CF56C-ABDD-4BC3-B495-13B853AD9FED}" dt="2025-11-17T19:03:03.885" v="324" actId="1076"/>
          <ac:spMkLst>
            <pc:docMk/>
            <pc:sldMk cId="1395551230" sldId="262"/>
            <ac:spMk id="12" creationId="{BE5E25AA-DDE7-878E-D31C-8EEDFEA9DFB7}"/>
          </ac:spMkLst>
        </pc:spChg>
        <pc:spChg chg="add mod">
          <ac:chgData name="Ndiaye, Tacko (ESP)" userId="b7ca1adc-b421-4e51-8147-a8d14d908189" providerId="ADAL" clId="{175CF56C-ABDD-4BC3-B495-13B853AD9FED}" dt="2025-11-17T19:02:58.064" v="323" actId="1076"/>
          <ac:spMkLst>
            <pc:docMk/>
            <pc:sldMk cId="1395551230" sldId="262"/>
            <ac:spMk id="13" creationId="{66F01C87-BA8D-B6B1-1605-60D546106C58}"/>
          </ac:spMkLst>
        </pc:spChg>
        <pc:spChg chg="add mod">
          <ac:chgData name="Ndiaye, Tacko (ESP)" userId="b7ca1adc-b421-4e51-8147-a8d14d908189" providerId="ADAL" clId="{175CF56C-ABDD-4BC3-B495-13B853AD9FED}" dt="2025-11-17T19:02:53.485" v="322" actId="1076"/>
          <ac:spMkLst>
            <pc:docMk/>
            <pc:sldMk cId="1395551230" sldId="262"/>
            <ac:spMk id="14" creationId="{BF6CF776-B278-1879-5780-DBC78C00164A}"/>
          </ac:spMkLst>
        </pc:spChg>
        <pc:spChg chg="add mod">
          <ac:chgData name="Ndiaye, Tacko (ESP)" userId="b7ca1adc-b421-4e51-8147-a8d14d908189" providerId="ADAL" clId="{175CF56C-ABDD-4BC3-B495-13B853AD9FED}" dt="2025-11-17T19:03:57.217" v="354" actId="1076"/>
          <ac:spMkLst>
            <pc:docMk/>
            <pc:sldMk cId="1395551230" sldId="262"/>
            <ac:spMk id="15" creationId="{5465D391-F8CB-D757-C009-471AE249A197}"/>
          </ac:spMkLst>
        </pc:spChg>
        <pc:grpChg chg="del">
          <ac:chgData name="Ndiaye, Tacko (ESP)" userId="b7ca1adc-b421-4e51-8147-a8d14d908189" providerId="ADAL" clId="{175CF56C-ABDD-4BC3-B495-13B853AD9FED}" dt="2025-11-17T18:54:58.061" v="157" actId="478"/>
          <ac:grpSpMkLst>
            <pc:docMk/>
            <pc:sldMk cId="1395551230" sldId="262"/>
            <ac:grpSpMk id="9" creationId="{E4889487-1265-7930-DE68-B7F78D00D265}"/>
          </ac:grpSpMkLst>
        </pc:grpChg>
      </pc:sldChg>
      <pc:sldChg chg="modSp del mod">
        <pc:chgData name="Ndiaye, Tacko (ESP)" userId="b7ca1adc-b421-4e51-8147-a8d14d908189" providerId="ADAL" clId="{175CF56C-ABDD-4BC3-B495-13B853AD9FED}" dt="2025-11-18T14:59:48.638" v="5048" actId="47"/>
        <pc:sldMkLst>
          <pc:docMk/>
          <pc:sldMk cId="1641725601" sldId="263"/>
        </pc:sldMkLst>
        <pc:spChg chg="mod">
          <ac:chgData name="Ndiaye, Tacko (ESP)" userId="b7ca1adc-b421-4e51-8147-a8d14d908189" providerId="ADAL" clId="{175CF56C-ABDD-4BC3-B495-13B853AD9FED}" dt="2025-11-18T08:26:32.093" v="3890" actId="27636"/>
          <ac:spMkLst>
            <pc:docMk/>
            <pc:sldMk cId="1641725601" sldId="263"/>
            <ac:spMk id="12" creationId="{6622A698-D102-A8E1-234C-489AFC82981F}"/>
          </ac:spMkLst>
        </pc:spChg>
      </pc:sldChg>
      <pc:sldChg chg="modSp mod">
        <pc:chgData name="Ndiaye, Tacko (ESP)" userId="b7ca1adc-b421-4e51-8147-a8d14d908189" providerId="ADAL" clId="{175CF56C-ABDD-4BC3-B495-13B853AD9FED}" dt="2025-11-18T15:00:10.763" v="5050" actId="20577"/>
        <pc:sldMkLst>
          <pc:docMk/>
          <pc:sldMk cId="1628633200" sldId="264"/>
        </pc:sldMkLst>
        <pc:spChg chg="mod">
          <ac:chgData name="Ndiaye, Tacko (ESP)" userId="b7ca1adc-b421-4e51-8147-a8d14d908189" providerId="ADAL" clId="{175CF56C-ABDD-4BC3-B495-13B853AD9FED}" dt="2025-11-18T15:00:10.763" v="5050" actId="20577"/>
          <ac:spMkLst>
            <pc:docMk/>
            <pc:sldMk cId="1628633200" sldId="264"/>
            <ac:spMk id="2" creationId="{BCD6F010-7488-6D68-0FAB-9B86ED9203BE}"/>
          </ac:spMkLst>
        </pc:spChg>
      </pc:sldChg>
      <pc:sldChg chg="modSp mod">
        <pc:chgData name="Ndiaye, Tacko (ESP)" userId="b7ca1adc-b421-4e51-8147-a8d14d908189" providerId="ADAL" clId="{175CF56C-ABDD-4BC3-B495-13B853AD9FED}" dt="2025-11-18T09:39:09.547" v="5015" actId="20577"/>
        <pc:sldMkLst>
          <pc:docMk/>
          <pc:sldMk cId="4002519851" sldId="266"/>
        </pc:sldMkLst>
        <pc:spChg chg="mod">
          <ac:chgData name="Ndiaye, Tacko (ESP)" userId="b7ca1adc-b421-4e51-8147-a8d14d908189" providerId="ADAL" clId="{175CF56C-ABDD-4BC3-B495-13B853AD9FED}" dt="2025-11-18T09:39:09.547" v="5015" actId="20577"/>
          <ac:spMkLst>
            <pc:docMk/>
            <pc:sldMk cId="4002519851" sldId="266"/>
            <ac:spMk id="8" creationId="{81FDBEF5-7C99-397D-967D-83B31189ABAC}"/>
          </ac:spMkLst>
        </pc:spChg>
        <pc:spChg chg="mod">
          <ac:chgData name="Ndiaye, Tacko (ESP)" userId="b7ca1adc-b421-4e51-8147-a8d14d908189" providerId="ADAL" clId="{175CF56C-ABDD-4BC3-B495-13B853AD9FED}" dt="2025-11-18T08:16:48.093" v="3787" actId="20577"/>
          <ac:spMkLst>
            <pc:docMk/>
            <pc:sldMk cId="4002519851" sldId="266"/>
            <ac:spMk id="43" creationId="{E0FBBE7A-6028-CCA3-EE82-D5C26984040E}"/>
          </ac:spMkLst>
        </pc:spChg>
      </pc:sldChg>
      <pc:sldChg chg="modSp mod">
        <pc:chgData name="Ndiaye, Tacko (ESP)" userId="b7ca1adc-b421-4e51-8147-a8d14d908189" providerId="ADAL" clId="{175CF56C-ABDD-4BC3-B495-13B853AD9FED}" dt="2025-11-18T08:47:32.891" v="4400" actId="20577"/>
        <pc:sldMkLst>
          <pc:docMk/>
          <pc:sldMk cId="100496698" sldId="267"/>
        </pc:sldMkLst>
        <pc:spChg chg="mod">
          <ac:chgData name="Ndiaye, Tacko (ESP)" userId="b7ca1adc-b421-4e51-8147-a8d14d908189" providerId="ADAL" clId="{175CF56C-ABDD-4BC3-B495-13B853AD9FED}" dt="2025-11-18T08:47:32.891" v="4400" actId="20577"/>
          <ac:spMkLst>
            <pc:docMk/>
            <pc:sldMk cId="100496698" sldId="267"/>
            <ac:spMk id="11" creationId="{7803BD50-6E45-83D5-A5DB-00FF8D696700}"/>
          </ac:spMkLst>
        </pc:spChg>
      </pc:sldChg>
      <pc:sldChg chg="add del">
        <pc:chgData name="Ndiaye, Tacko (ESP)" userId="b7ca1adc-b421-4e51-8147-a8d14d908189" providerId="ADAL" clId="{175CF56C-ABDD-4BC3-B495-13B853AD9FED}" dt="2025-11-18T09:13:05.348" v="4558" actId="47"/>
        <pc:sldMkLst>
          <pc:docMk/>
          <pc:sldMk cId="0" sldId="271"/>
        </pc:sldMkLst>
      </pc:sldChg>
      <pc:sldChg chg="modSp del mod">
        <pc:chgData name="Ndiaye, Tacko (ESP)" userId="b7ca1adc-b421-4e51-8147-a8d14d908189" providerId="ADAL" clId="{175CF56C-ABDD-4BC3-B495-13B853AD9FED}" dt="2025-11-18T15:10:13.933" v="5065" actId="47"/>
        <pc:sldMkLst>
          <pc:docMk/>
          <pc:sldMk cId="3844699157" sldId="273"/>
        </pc:sldMkLst>
        <pc:spChg chg="mod">
          <ac:chgData name="Ndiaye, Tacko (ESP)" userId="b7ca1adc-b421-4e51-8147-a8d14d908189" providerId="ADAL" clId="{175CF56C-ABDD-4BC3-B495-13B853AD9FED}" dt="2025-11-18T08:19:32.043" v="3791" actId="20577"/>
          <ac:spMkLst>
            <pc:docMk/>
            <pc:sldMk cId="3844699157" sldId="273"/>
            <ac:spMk id="2" creationId="{FB03889F-3C08-AB1F-A161-FF416E173569}"/>
          </ac:spMkLst>
        </pc:spChg>
        <pc:spChg chg="mod">
          <ac:chgData name="Ndiaye, Tacko (ESP)" userId="b7ca1adc-b421-4e51-8147-a8d14d908189" providerId="ADAL" clId="{175CF56C-ABDD-4BC3-B495-13B853AD9FED}" dt="2025-11-18T15:02:55.260" v="5051" actId="313"/>
          <ac:spMkLst>
            <pc:docMk/>
            <pc:sldMk cId="3844699157" sldId="273"/>
            <ac:spMk id="4" creationId="{75823CD9-D030-CAB3-8462-110B6BC421B2}"/>
          </ac:spMkLst>
        </pc:spChg>
        <pc:spChg chg="mod">
          <ac:chgData name="Ndiaye, Tacko (ESP)" userId="b7ca1adc-b421-4e51-8147-a8d14d908189" providerId="ADAL" clId="{175CF56C-ABDD-4BC3-B495-13B853AD9FED}" dt="2025-11-18T08:28:52.029" v="3994" actId="1076"/>
          <ac:spMkLst>
            <pc:docMk/>
            <pc:sldMk cId="3844699157" sldId="273"/>
            <ac:spMk id="5" creationId="{F394B144-81F2-118D-6197-36649DEB025D}"/>
          </ac:spMkLst>
        </pc:spChg>
        <pc:spChg chg="mod">
          <ac:chgData name="Ndiaye, Tacko (ESP)" userId="b7ca1adc-b421-4e51-8147-a8d14d908189" providerId="ADAL" clId="{175CF56C-ABDD-4BC3-B495-13B853AD9FED}" dt="2025-11-18T15:04:04.652" v="5054" actId="113"/>
          <ac:spMkLst>
            <pc:docMk/>
            <pc:sldMk cId="3844699157" sldId="273"/>
            <ac:spMk id="6" creationId="{DE2DD2EF-4114-691A-D427-B592D11EA964}"/>
          </ac:spMkLst>
        </pc:spChg>
      </pc:sldChg>
      <pc:sldChg chg="modSp del mod">
        <pc:chgData name="Ndiaye, Tacko (ESP)" userId="b7ca1adc-b421-4e51-8147-a8d14d908189" providerId="ADAL" clId="{175CF56C-ABDD-4BC3-B495-13B853AD9FED}" dt="2025-11-18T08:31:56.739" v="4054" actId="47"/>
        <pc:sldMkLst>
          <pc:docMk/>
          <pc:sldMk cId="3568171917" sldId="274"/>
        </pc:sldMkLst>
        <pc:spChg chg="mod">
          <ac:chgData name="Ndiaye, Tacko (ESP)" userId="b7ca1adc-b421-4e51-8147-a8d14d908189" providerId="ADAL" clId="{175CF56C-ABDD-4BC3-B495-13B853AD9FED}" dt="2025-11-18T08:30:47.871" v="4053" actId="113"/>
          <ac:spMkLst>
            <pc:docMk/>
            <pc:sldMk cId="3568171917" sldId="274"/>
            <ac:spMk id="7" creationId="{7B8444FF-8B60-5BAD-753B-769B2E1E368D}"/>
          </ac:spMkLst>
        </pc:spChg>
        <pc:spChg chg="mod">
          <ac:chgData name="Ndiaye, Tacko (ESP)" userId="b7ca1adc-b421-4e51-8147-a8d14d908189" providerId="ADAL" clId="{175CF56C-ABDD-4BC3-B495-13B853AD9FED}" dt="2025-11-18T08:20:37.820" v="3792" actId="113"/>
          <ac:spMkLst>
            <pc:docMk/>
            <pc:sldMk cId="3568171917" sldId="274"/>
            <ac:spMk id="8" creationId="{B7FF0F77-BADF-1C2E-8ADC-0CFD7D53B390}"/>
          </ac:spMkLst>
        </pc:spChg>
      </pc:sldChg>
      <pc:sldChg chg="modSp mod ord">
        <pc:chgData name="Ndiaye, Tacko (ESP)" userId="b7ca1adc-b421-4e51-8147-a8d14d908189" providerId="ADAL" clId="{175CF56C-ABDD-4BC3-B495-13B853AD9FED}" dt="2025-11-18T15:16:08.097" v="5100" actId="20577"/>
        <pc:sldMkLst>
          <pc:docMk/>
          <pc:sldMk cId="1137358947" sldId="275"/>
        </pc:sldMkLst>
        <pc:spChg chg="mod">
          <ac:chgData name="Ndiaye, Tacko (ESP)" userId="b7ca1adc-b421-4e51-8147-a8d14d908189" providerId="ADAL" clId="{175CF56C-ABDD-4BC3-B495-13B853AD9FED}" dt="2025-11-18T15:16:08.097" v="5100" actId="20577"/>
          <ac:spMkLst>
            <pc:docMk/>
            <pc:sldMk cId="1137358947" sldId="275"/>
            <ac:spMk id="2" creationId="{B4E89C50-042F-66D5-0D0E-2B22C7F401B7}"/>
          </ac:spMkLst>
        </pc:spChg>
        <pc:spChg chg="mod">
          <ac:chgData name="Ndiaye, Tacko (ESP)" userId="b7ca1adc-b421-4e51-8147-a8d14d908189" providerId="ADAL" clId="{175CF56C-ABDD-4BC3-B495-13B853AD9FED}" dt="2025-11-18T08:08:25.324" v="3714" actId="113"/>
          <ac:spMkLst>
            <pc:docMk/>
            <pc:sldMk cId="1137358947" sldId="275"/>
            <ac:spMk id="4" creationId="{9A3D3B8A-A66A-7C2C-DC8F-F0860A49F31F}"/>
          </ac:spMkLst>
        </pc:spChg>
      </pc:sldChg>
      <pc:sldChg chg="modSp mod">
        <pc:chgData name="Ndiaye, Tacko (ESP)" userId="b7ca1adc-b421-4e51-8147-a8d14d908189" providerId="ADAL" clId="{175CF56C-ABDD-4BC3-B495-13B853AD9FED}" dt="2025-11-18T15:16:49.176" v="5102" actId="20577"/>
        <pc:sldMkLst>
          <pc:docMk/>
          <pc:sldMk cId="479705845" sldId="276"/>
        </pc:sldMkLst>
        <pc:spChg chg="mod">
          <ac:chgData name="Ndiaye, Tacko (ESP)" userId="b7ca1adc-b421-4e51-8147-a8d14d908189" providerId="ADAL" clId="{175CF56C-ABDD-4BC3-B495-13B853AD9FED}" dt="2025-11-18T15:16:49.176" v="5102" actId="20577"/>
          <ac:spMkLst>
            <pc:docMk/>
            <pc:sldMk cId="479705845" sldId="276"/>
            <ac:spMk id="2" creationId="{628B555E-86AD-F182-FF7A-EA066654B0AF}"/>
          </ac:spMkLst>
        </pc:spChg>
        <pc:spChg chg="mod">
          <ac:chgData name="Ndiaye, Tacko (ESP)" userId="b7ca1adc-b421-4e51-8147-a8d14d908189" providerId="ADAL" clId="{175CF56C-ABDD-4BC3-B495-13B853AD9FED}" dt="2025-11-18T15:04:53.337" v="5062" actId="313"/>
          <ac:spMkLst>
            <pc:docMk/>
            <pc:sldMk cId="479705845" sldId="276"/>
            <ac:spMk id="5" creationId="{0A8AE33E-D4D2-AE1C-60B9-0BD746ABCAD9}"/>
          </ac:spMkLst>
        </pc:spChg>
      </pc:sldChg>
      <pc:sldChg chg="modSp mod">
        <pc:chgData name="Ndiaye, Tacko (ESP)" userId="b7ca1adc-b421-4e51-8147-a8d14d908189" providerId="ADAL" clId="{175CF56C-ABDD-4BC3-B495-13B853AD9FED}" dt="2025-11-18T15:17:23.704" v="5104" actId="20577"/>
        <pc:sldMkLst>
          <pc:docMk/>
          <pc:sldMk cId="823302402" sldId="277"/>
        </pc:sldMkLst>
        <pc:spChg chg="mod">
          <ac:chgData name="Ndiaye, Tacko (ESP)" userId="b7ca1adc-b421-4e51-8147-a8d14d908189" providerId="ADAL" clId="{175CF56C-ABDD-4BC3-B495-13B853AD9FED}" dt="2025-11-18T15:17:23.704" v="5104" actId="20577"/>
          <ac:spMkLst>
            <pc:docMk/>
            <pc:sldMk cId="823302402" sldId="277"/>
            <ac:spMk id="2" creationId="{7454DC80-ED32-5071-E896-BE644C4E606E}"/>
          </ac:spMkLst>
        </pc:spChg>
        <pc:spChg chg="mod">
          <ac:chgData name="Ndiaye, Tacko (ESP)" userId="b7ca1adc-b421-4e51-8147-a8d14d908189" providerId="ADAL" clId="{175CF56C-ABDD-4BC3-B495-13B853AD9FED}" dt="2025-11-18T08:22:32.008" v="3802" actId="113"/>
          <ac:spMkLst>
            <pc:docMk/>
            <pc:sldMk cId="823302402" sldId="277"/>
            <ac:spMk id="4" creationId="{A254929D-5445-10A4-899A-E7C123755DF1}"/>
          </ac:spMkLst>
        </pc:spChg>
      </pc:sldChg>
      <pc:sldChg chg="modSp mod">
        <pc:chgData name="Ndiaye, Tacko (ESP)" userId="b7ca1adc-b421-4e51-8147-a8d14d908189" providerId="ADAL" clId="{175CF56C-ABDD-4BC3-B495-13B853AD9FED}" dt="2025-11-18T15:17:32.097" v="5106" actId="20577"/>
        <pc:sldMkLst>
          <pc:docMk/>
          <pc:sldMk cId="424546128" sldId="278"/>
        </pc:sldMkLst>
        <pc:spChg chg="mod">
          <ac:chgData name="Ndiaye, Tacko (ESP)" userId="b7ca1adc-b421-4e51-8147-a8d14d908189" providerId="ADAL" clId="{175CF56C-ABDD-4BC3-B495-13B853AD9FED}" dt="2025-11-18T15:17:32.097" v="5106" actId="20577"/>
          <ac:spMkLst>
            <pc:docMk/>
            <pc:sldMk cId="424546128" sldId="278"/>
            <ac:spMk id="2" creationId="{83B4A3E3-65EB-BAF0-0337-EFCC5DC5A129}"/>
          </ac:spMkLst>
        </pc:spChg>
        <pc:spChg chg="mod">
          <ac:chgData name="Ndiaye, Tacko (ESP)" userId="b7ca1adc-b421-4e51-8147-a8d14d908189" providerId="ADAL" clId="{175CF56C-ABDD-4BC3-B495-13B853AD9FED}" dt="2025-11-18T08:04:26.737" v="3671" actId="20577"/>
          <ac:spMkLst>
            <pc:docMk/>
            <pc:sldMk cId="424546128" sldId="278"/>
            <ac:spMk id="5" creationId="{199C6455-D227-677E-2D78-383551731BB7}"/>
          </ac:spMkLst>
        </pc:spChg>
      </pc:sldChg>
      <pc:sldChg chg="del">
        <pc:chgData name="Ndiaye, Tacko (ESP)" userId="b7ca1adc-b421-4e51-8147-a8d14d908189" providerId="ADAL" clId="{175CF56C-ABDD-4BC3-B495-13B853AD9FED}" dt="2025-11-17T20:12:14.512" v="2246" actId="47"/>
        <pc:sldMkLst>
          <pc:docMk/>
          <pc:sldMk cId="716462577" sldId="279"/>
        </pc:sldMkLst>
      </pc:sldChg>
      <pc:sldChg chg="modSp mod">
        <pc:chgData name="Ndiaye, Tacko (ESP)" userId="b7ca1adc-b421-4e51-8147-a8d14d908189" providerId="ADAL" clId="{175CF56C-ABDD-4BC3-B495-13B853AD9FED}" dt="2025-11-18T15:18:33.090" v="5108" actId="20577"/>
        <pc:sldMkLst>
          <pc:docMk/>
          <pc:sldMk cId="165595362" sldId="280"/>
        </pc:sldMkLst>
        <pc:spChg chg="mod">
          <ac:chgData name="Ndiaye, Tacko (ESP)" userId="b7ca1adc-b421-4e51-8147-a8d14d908189" providerId="ADAL" clId="{175CF56C-ABDD-4BC3-B495-13B853AD9FED}" dt="2025-11-18T15:18:33.090" v="5108" actId="20577"/>
          <ac:spMkLst>
            <pc:docMk/>
            <pc:sldMk cId="165595362" sldId="280"/>
            <ac:spMk id="2" creationId="{1517D71A-27AF-08FB-3024-57947E50F5D2}"/>
          </ac:spMkLst>
        </pc:spChg>
        <pc:spChg chg="mod">
          <ac:chgData name="Ndiaye, Tacko (ESP)" userId="b7ca1adc-b421-4e51-8147-a8d14d908189" providerId="ADAL" clId="{175CF56C-ABDD-4BC3-B495-13B853AD9FED}" dt="2025-11-18T09:30:33.746" v="4975" actId="20577"/>
          <ac:spMkLst>
            <pc:docMk/>
            <pc:sldMk cId="165595362" sldId="280"/>
            <ac:spMk id="5" creationId="{D15F675E-5754-604C-A9DE-418C67E9846F}"/>
          </ac:spMkLst>
        </pc:spChg>
      </pc:sldChg>
      <pc:sldChg chg="modSp mod">
        <pc:chgData name="Ndiaye, Tacko (ESP)" userId="b7ca1adc-b421-4e51-8147-a8d14d908189" providerId="ADAL" clId="{175CF56C-ABDD-4BC3-B495-13B853AD9FED}" dt="2025-11-18T15:19:29.940" v="5110" actId="20577"/>
        <pc:sldMkLst>
          <pc:docMk/>
          <pc:sldMk cId="1591601610" sldId="281"/>
        </pc:sldMkLst>
        <pc:spChg chg="mod">
          <ac:chgData name="Ndiaye, Tacko (ESP)" userId="b7ca1adc-b421-4e51-8147-a8d14d908189" providerId="ADAL" clId="{175CF56C-ABDD-4BC3-B495-13B853AD9FED}" dt="2025-11-18T15:19:29.940" v="5110" actId="20577"/>
          <ac:spMkLst>
            <pc:docMk/>
            <pc:sldMk cId="1591601610" sldId="281"/>
            <ac:spMk id="2" creationId="{2D4A81D9-C8CB-7170-3EE3-11A7C5971356}"/>
          </ac:spMkLst>
        </pc:spChg>
        <pc:spChg chg="mod">
          <ac:chgData name="Ndiaye, Tacko (ESP)" userId="b7ca1adc-b421-4e51-8147-a8d14d908189" providerId="ADAL" clId="{175CF56C-ABDD-4BC3-B495-13B853AD9FED}" dt="2025-11-18T09:31:36.880" v="4985"/>
          <ac:spMkLst>
            <pc:docMk/>
            <pc:sldMk cId="1591601610" sldId="281"/>
            <ac:spMk id="5" creationId="{310EF76B-AFCC-4C02-D5E3-D08B7A1B4AD1}"/>
          </ac:spMkLst>
        </pc:spChg>
      </pc:sldChg>
      <pc:sldChg chg="modSp mod">
        <pc:chgData name="Ndiaye, Tacko (ESP)" userId="b7ca1adc-b421-4e51-8147-a8d14d908189" providerId="ADAL" clId="{175CF56C-ABDD-4BC3-B495-13B853AD9FED}" dt="2025-11-18T15:20:04.775" v="5112" actId="20577"/>
        <pc:sldMkLst>
          <pc:docMk/>
          <pc:sldMk cId="3794124763" sldId="282"/>
        </pc:sldMkLst>
        <pc:spChg chg="mod">
          <ac:chgData name="Ndiaye, Tacko (ESP)" userId="b7ca1adc-b421-4e51-8147-a8d14d908189" providerId="ADAL" clId="{175CF56C-ABDD-4BC3-B495-13B853AD9FED}" dt="2025-11-18T15:20:04.775" v="5112" actId="20577"/>
          <ac:spMkLst>
            <pc:docMk/>
            <pc:sldMk cId="3794124763" sldId="282"/>
            <ac:spMk id="2" creationId="{9864D4A8-91F9-790A-B6D3-7A97C40F428C}"/>
          </ac:spMkLst>
        </pc:spChg>
        <pc:spChg chg="mod">
          <ac:chgData name="Ndiaye, Tacko (ESP)" userId="b7ca1adc-b421-4e51-8147-a8d14d908189" providerId="ADAL" clId="{175CF56C-ABDD-4BC3-B495-13B853AD9FED}" dt="2025-11-18T09:32:52.521" v="4997" actId="5793"/>
          <ac:spMkLst>
            <pc:docMk/>
            <pc:sldMk cId="3794124763" sldId="282"/>
            <ac:spMk id="5" creationId="{35642AB4-61FD-D3BC-6C7A-1B018252B67D}"/>
          </ac:spMkLst>
        </pc:spChg>
      </pc:sldChg>
      <pc:sldChg chg="modSp mod">
        <pc:chgData name="Ndiaye, Tacko (ESP)" userId="b7ca1adc-b421-4e51-8147-a8d14d908189" providerId="ADAL" clId="{175CF56C-ABDD-4BC3-B495-13B853AD9FED}" dt="2025-11-18T16:00:59.075" v="5115" actId="20577"/>
        <pc:sldMkLst>
          <pc:docMk/>
          <pc:sldMk cId="2001885522" sldId="283"/>
        </pc:sldMkLst>
        <pc:spChg chg="mod">
          <ac:chgData name="Ndiaye, Tacko (ESP)" userId="b7ca1adc-b421-4e51-8147-a8d14d908189" providerId="ADAL" clId="{175CF56C-ABDD-4BC3-B495-13B853AD9FED}" dt="2025-11-18T16:00:59.075" v="5115" actId="20577"/>
          <ac:spMkLst>
            <pc:docMk/>
            <pc:sldMk cId="2001885522" sldId="283"/>
            <ac:spMk id="2" creationId="{5660CCAF-BE11-95BF-7B15-F6043F64BF23}"/>
          </ac:spMkLst>
        </pc:spChg>
        <pc:spChg chg="mod">
          <ac:chgData name="Ndiaye, Tacko (ESP)" userId="b7ca1adc-b421-4e51-8147-a8d14d908189" providerId="ADAL" clId="{175CF56C-ABDD-4BC3-B495-13B853AD9FED}" dt="2025-11-18T09:46:07.921" v="5018" actId="313"/>
          <ac:spMkLst>
            <pc:docMk/>
            <pc:sldMk cId="2001885522" sldId="283"/>
            <ac:spMk id="5" creationId="{1CBF15B6-4C15-9C3D-1B99-79AC88FF0975}"/>
          </ac:spMkLst>
        </pc:spChg>
      </pc:sldChg>
      <pc:sldChg chg="modSp mod">
        <pc:chgData name="Ndiaye, Tacko (ESP)" userId="b7ca1adc-b421-4e51-8147-a8d14d908189" providerId="ADAL" clId="{175CF56C-ABDD-4BC3-B495-13B853AD9FED}" dt="2025-11-18T16:01:13.507" v="5117" actId="20577"/>
        <pc:sldMkLst>
          <pc:docMk/>
          <pc:sldMk cId="2747460341" sldId="284"/>
        </pc:sldMkLst>
        <pc:spChg chg="mod">
          <ac:chgData name="Ndiaye, Tacko (ESP)" userId="b7ca1adc-b421-4e51-8147-a8d14d908189" providerId="ADAL" clId="{175CF56C-ABDD-4BC3-B495-13B853AD9FED}" dt="2025-11-18T16:01:13.507" v="5117" actId="20577"/>
          <ac:spMkLst>
            <pc:docMk/>
            <pc:sldMk cId="2747460341" sldId="284"/>
            <ac:spMk id="2" creationId="{49CB197D-F421-C9A2-B267-84B01C44FEEB}"/>
          </ac:spMkLst>
        </pc:spChg>
        <pc:spChg chg="mod">
          <ac:chgData name="Ndiaye, Tacko (ESP)" userId="b7ca1adc-b421-4e51-8147-a8d14d908189" providerId="ADAL" clId="{175CF56C-ABDD-4BC3-B495-13B853AD9FED}" dt="2025-11-18T08:45:00.276" v="4396" actId="113"/>
          <ac:spMkLst>
            <pc:docMk/>
            <pc:sldMk cId="2747460341" sldId="284"/>
            <ac:spMk id="5" creationId="{4A95E0C9-A2B4-44B9-7C81-1B21F5540D7D}"/>
          </ac:spMkLst>
        </pc:spChg>
      </pc:sldChg>
      <pc:sldChg chg="addSp modSp mod">
        <pc:chgData name="Ndiaye, Tacko (ESP)" userId="b7ca1adc-b421-4e51-8147-a8d14d908189" providerId="ADAL" clId="{175CF56C-ABDD-4BC3-B495-13B853AD9FED}" dt="2025-11-18T16:01:21.457" v="5119" actId="20577"/>
        <pc:sldMkLst>
          <pc:docMk/>
          <pc:sldMk cId="3727484663" sldId="285"/>
        </pc:sldMkLst>
        <pc:spChg chg="mod">
          <ac:chgData name="Ndiaye, Tacko (ESP)" userId="b7ca1adc-b421-4e51-8147-a8d14d908189" providerId="ADAL" clId="{175CF56C-ABDD-4BC3-B495-13B853AD9FED}" dt="2025-11-18T16:01:21.457" v="5119" actId="20577"/>
          <ac:spMkLst>
            <pc:docMk/>
            <pc:sldMk cId="3727484663" sldId="285"/>
            <ac:spMk id="2" creationId="{F7B20B73-4869-D8D5-5E3B-96BC43A84B57}"/>
          </ac:spMkLst>
        </pc:spChg>
        <pc:spChg chg="add mod">
          <ac:chgData name="Ndiaye, Tacko (ESP)" userId="b7ca1adc-b421-4e51-8147-a8d14d908189" providerId="ADAL" clId="{175CF56C-ABDD-4BC3-B495-13B853AD9FED}" dt="2025-11-18T08:37:50.532" v="4300" actId="20577"/>
          <ac:spMkLst>
            <pc:docMk/>
            <pc:sldMk cId="3727484663" sldId="285"/>
            <ac:spMk id="3" creationId="{B6B0D3D3-3935-170F-075F-7F306BF1B83A}"/>
          </ac:spMkLst>
        </pc:spChg>
        <pc:spChg chg="mod">
          <ac:chgData name="Ndiaye, Tacko (ESP)" userId="b7ca1adc-b421-4e51-8147-a8d14d908189" providerId="ADAL" clId="{175CF56C-ABDD-4BC3-B495-13B853AD9FED}" dt="2025-11-18T08:44:32.638" v="4395" actId="20577"/>
          <ac:spMkLst>
            <pc:docMk/>
            <pc:sldMk cId="3727484663" sldId="285"/>
            <ac:spMk id="5" creationId="{A2E60674-AB69-DE83-524B-9FE7DE7A64B7}"/>
          </ac:spMkLst>
        </pc:spChg>
      </pc:sldChg>
      <pc:sldChg chg="modSp mod">
        <pc:chgData name="Ndiaye, Tacko (ESP)" userId="b7ca1adc-b421-4e51-8147-a8d14d908189" providerId="ADAL" clId="{175CF56C-ABDD-4BC3-B495-13B853AD9FED}" dt="2025-11-18T09:46:34.187" v="5019" actId="313"/>
        <pc:sldMkLst>
          <pc:docMk/>
          <pc:sldMk cId="3601099895" sldId="286"/>
        </pc:sldMkLst>
        <pc:spChg chg="mod">
          <ac:chgData name="Ndiaye, Tacko (ESP)" userId="b7ca1adc-b421-4e51-8147-a8d14d908189" providerId="ADAL" clId="{175CF56C-ABDD-4BC3-B495-13B853AD9FED}" dt="2025-11-18T09:46:34.187" v="5019" actId="313"/>
          <ac:spMkLst>
            <pc:docMk/>
            <pc:sldMk cId="3601099895" sldId="286"/>
            <ac:spMk id="11" creationId="{F6C494AC-3388-A4F0-1085-110DEEB67937}"/>
          </ac:spMkLst>
        </pc:spChg>
      </pc:sldChg>
      <pc:sldChg chg="modSp mod">
        <pc:chgData name="Ndiaye, Tacko (ESP)" userId="b7ca1adc-b421-4e51-8147-a8d14d908189" providerId="ADAL" clId="{175CF56C-ABDD-4BC3-B495-13B853AD9FED}" dt="2025-11-18T09:34:43.041" v="5014"/>
        <pc:sldMkLst>
          <pc:docMk/>
          <pc:sldMk cId="3627276727" sldId="287"/>
        </pc:sldMkLst>
        <pc:spChg chg="mod">
          <ac:chgData name="Ndiaye, Tacko (ESP)" userId="b7ca1adc-b421-4e51-8147-a8d14d908189" providerId="ADAL" clId="{175CF56C-ABDD-4BC3-B495-13B853AD9FED}" dt="2025-11-18T09:34:43.041" v="5014"/>
          <ac:spMkLst>
            <pc:docMk/>
            <pc:sldMk cId="3627276727" sldId="287"/>
            <ac:spMk id="5" creationId="{D30F2E27-F921-C19E-9F02-BFCE0F9492B1}"/>
          </ac:spMkLst>
        </pc:spChg>
      </pc:sldChg>
      <pc:sldChg chg="delSp modSp mod">
        <pc:chgData name="Ndiaye, Tacko (ESP)" userId="b7ca1adc-b421-4e51-8147-a8d14d908189" providerId="ADAL" clId="{175CF56C-ABDD-4BC3-B495-13B853AD9FED}" dt="2025-11-18T14:53:44.986" v="5034" actId="478"/>
        <pc:sldMkLst>
          <pc:docMk/>
          <pc:sldMk cId="3700015965" sldId="288"/>
        </pc:sldMkLst>
        <pc:spChg chg="topLvl">
          <ac:chgData name="Ndiaye, Tacko (ESP)" userId="b7ca1adc-b421-4e51-8147-a8d14d908189" providerId="ADAL" clId="{175CF56C-ABDD-4BC3-B495-13B853AD9FED}" dt="2025-11-18T14:53:44.986" v="5034" actId="478"/>
          <ac:spMkLst>
            <pc:docMk/>
            <pc:sldMk cId="3700015965" sldId="288"/>
            <ac:spMk id="10" creationId="{EAF1DB50-B2B4-0ACE-2B8F-BF9D421950B3}"/>
          </ac:spMkLst>
        </pc:spChg>
        <pc:spChg chg="del mod topLvl">
          <ac:chgData name="Ndiaye, Tacko (ESP)" userId="b7ca1adc-b421-4e51-8147-a8d14d908189" providerId="ADAL" clId="{175CF56C-ABDD-4BC3-B495-13B853AD9FED}" dt="2025-11-18T14:53:44.986" v="5034" actId="478"/>
          <ac:spMkLst>
            <pc:docMk/>
            <pc:sldMk cId="3700015965" sldId="288"/>
            <ac:spMk id="11" creationId="{B0D03A4E-BB6C-1E2A-09E7-21025B6E25AE}"/>
          </ac:spMkLst>
        </pc:spChg>
        <pc:grpChg chg="del">
          <ac:chgData name="Ndiaye, Tacko (ESP)" userId="b7ca1adc-b421-4e51-8147-a8d14d908189" providerId="ADAL" clId="{175CF56C-ABDD-4BC3-B495-13B853AD9FED}" dt="2025-11-18T14:53:44.986" v="5034" actId="478"/>
          <ac:grpSpMkLst>
            <pc:docMk/>
            <pc:sldMk cId="3700015965" sldId="288"/>
            <ac:grpSpMk id="9" creationId="{68AFFA22-88EF-EBF6-3F7C-59432D1B0C2E}"/>
          </ac:grpSpMkLst>
        </pc:grpChg>
      </pc:sldChg>
      <pc:sldChg chg="modSp add mod ord">
        <pc:chgData name="Ndiaye, Tacko (ESP)" userId="b7ca1adc-b421-4e51-8147-a8d14d908189" providerId="ADAL" clId="{175CF56C-ABDD-4BC3-B495-13B853AD9FED}" dt="2025-11-18T09:25:57.652" v="4796"/>
        <pc:sldMkLst>
          <pc:docMk/>
          <pc:sldMk cId="848320048" sldId="289"/>
        </pc:sldMkLst>
        <pc:spChg chg="mod">
          <ac:chgData name="Ndiaye, Tacko (ESP)" userId="b7ca1adc-b421-4e51-8147-a8d14d908189" providerId="ADAL" clId="{175CF56C-ABDD-4BC3-B495-13B853AD9FED}" dt="2025-11-17T19:29:28.151" v="908" actId="20577"/>
          <ac:spMkLst>
            <pc:docMk/>
            <pc:sldMk cId="848320048" sldId="289"/>
            <ac:spMk id="11" creationId="{9F0DF0C3-D02F-EFCF-56C6-57832ECFBF09}"/>
          </ac:spMkLst>
        </pc:spChg>
      </pc:sldChg>
      <pc:sldChg chg="modSp add mod">
        <pc:chgData name="Ndiaye, Tacko (ESP)" userId="b7ca1adc-b421-4e51-8147-a8d14d908189" providerId="ADAL" clId="{175CF56C-ABDD-4BC3-B495-13B853AD9FED}" dt="2025-11-18T08:09:00.196" v="3716" actId="20577"/>
        <pc:sldMkLst>
          <pc:docMk/>
          <pc:sldMk cId="1254576783" sldId="290"/>
        </pc:sldMkLst>
        <pc:spChg chg="mod">
          <ac:chgData name="Ndiaye, Tacko (ESP)" userId="b7ca1adc-b421-4e51-8147-a8d14d908189" providerId="ADAL" clId="{175CF56C-ABDD-4BC3-B495-13B853AD9FED}" dt="2025-11-18T08:09:00.196" v="3716" actId="20577"/>
          <ac:spMkLst>
            <pc:docMk/>
            <pc:sldMk cId="1254576783" sldId="290"/>
            <ac:spMk id="11" creationId="{E99D8802-9DF1-B046-6260-0F016029910F}"/>
          </ac:spMkLst>
        </pc:spChg>
      </pc:sldChg>
      <pc:sldChg chg="addSp delSp modSp add mod ord">
        <pc:chgData name="Ndiaye, Tacko (ESP)" userId="b7ca1adc-b421-4e51-8147-a8d14d908189" providerId="ADAL" clId="{175CF56C-ABDD-4BC3-B495-13B853AD9FED}" dt="2025-11-18T14:48:37.689" v="5024" actId="1076"/>
        <pc:sldMkLst>
          <pc:docMk/>
          <pc:sldMk cId="409177881" sldId="291"/>
        </pc:sldMkLst>
        <pc:spChg chg="add mod">
          <ac:chgData name="Ndiaye, Tacko (ESP)" userId="b7ca1adc-b421-4e51-8147-a8d14d908189" providerId="ADAL" clId="{175CF56C-ABDD-4BC3-B495-13B853AD9FED}" dt="2025-11-17T19:42:06.365" v="1409" actId="207"/>
          <ac:spMkLst>
            <pc:docMk/>
            <pc:sldMk cId="409177881" sldId="291"/>
            <ac:spMk id="2" creationId="{A6BB23FE-5028-A7C8-9354-DDEB0981DF33}"/>
          </ac:spMkLst>
        </pc:spChg>
        <pc:spChg chg="add mod">
          <ac:chgData name="Ndiaye, Tacko (ESP)" userId="b7ca1adc-b421-4e51-8147-a8d14d908189" providerId="ADAL" clId="{175CF56C-ABDD-4BC3-B495-13B853AD9FED}" dt="2025-11-17T19:42:13.653" v="1410" actId="1076"/>
          <ac:spMkLst>
            <pc:docMk/>
            <pc:sldMk cId="409177881" sldId="291"/>
            <ac:spMk id="3" creationId="{A0B4C61C-737A-3BC0-EB65-3E621263E8D1}"/>
          </ac:spMkLst>
        </pc:spChg>
        <pc:spChg chg="mod">
          <ac:chgData name="Ndiaye, Tacko (ESP)" userId="b7ca1adc-b421-4e51-8147-a8d14d908189" providerId="ADAL" clId="{175CF56C-ABDD-4BC3-B495-13B853AD9FED}" dt="2025-11-18T07:44:36.588" v="2730" actId="20577"/>
          <ac:spMkLst>
            <pc:docMk/>
            <pc:sldMk cId="409177881" sldId="291"/>
            <ac:spMk id="4" creationId="{E383A9D4-92B7-9441-F6C6-F287E372021A}"/>
          </ac:spMkLst>
        </pc:spChg>
        <pc:spChg chg="mod">
          <ac:chgData name="Ndiaye, Tacko (ESP)" userId="b7ca1adc-b421-4e51-8147-a8d14d908189" providerId="ADAL" clId="{175CF56C-ABDD-4BC3-B495-13B853AD9FED}" dt="2025-11-17T19:20:43.694" v="725" actId="207"/>
          <ac:spMkLst>
            <pc:docMk/>
            <pc:sldMk cId="409177881" sldId="291"/>
            <ac:spMk id="5" creationId="{E63AFBF3-513E-8DCA-6220-E4849408D005}"/>
          </ac:spMkLst>
        </pc:spChg>
        <pc:spChg chg="del">
          <ac:chgData name="Ndiaye, Tacko (ESP)" userId="b7ca1adc-b421-4e51-8147-a8d14d908189" providerId="ADAL" clId="{175CF56C-ABDD-4BC3-B495-13B853AD9FED}" dt="2025-11-17T19:07:49.767" v="430" actId="478"/>
          <ac:spMkLst>
            <pc:docMk/>
            <pc:sldMk cId="409177881" sldId="291"/>
            <ac:spMk id="6" creationId="{18A93250-9F80-8E5C-8414-FC6A8BA8736F}"/>
          </ac:spMkLst>
        </pc:spChg>
        <pc:spChg chg="add mod">
          <ac:chgData name="Ndiaye, Tacko (ESP)" userId="b7ca1adc-b421-4e51-8147-a8d14d908189" providerId="ADAL" clId="{175CF56C-ABDD-4BC3-B495-13B853AD9FED}" dt="2025-11-18T07:43:01.123" v="2676" actId="20577"/>
          <ac:spMkLst>
            <pc:docMk/>
            <pc:sldMk cId="409177881" sldId="291"/>
            <ac:spMk id="6" creationId="{385DBBB9-6C96-3697-1E68-AEC4ADE8D197}"/>
          </ac:spMkLst>
        </pc:spChg>
        <pc:spChg chg="add mod">
          <ac:chgData name="Ndiaye, Tacko (ESP)" userId="b7ca1adc-b421-4e51-8147-a8d14d908189" providerId="ADAL" clId="{175CF56C-ABDD-4BC3-B495-13B853AD9FED}" dt="2025-11-18T14:48:37.689" v="5024" actId="1076"/>
          <ac:spMkLst>
            <pc:docMk/>
            <pc:sldMk cId="409177881" sldId="291"/>
            <ac:spMk id="7" creationId="{1FC36B39-C403-F1FA-0751-3859DD9820AD}"/>
          </ac:spMkLst>
        </pc:spChg>
        <pc:spChg chg="del">
          <ac:chgData name="Ndiaye, Tacko (ESP)" userId="b7ca1adc-b421-4e51-8147-a8d14d908189" providerId="ADAL" clId="{175CF56C-ABDD-4BC3-B495-13B853AD9FED}" dt="2025-11-17T19:08:37.758" v="440" actId="478"/>
          <ac:spMkLst>
            <pc:docMk/>
            <pc:sldMk cId="409177881" sldId="291"/>
            <ac:spMk id="7" creationId="{6E48EB33-D48E-B1E6-6F42-8FDB9C064672}"/>
          </ac:spMkLst>
        </pc:spChg>
        <pc:spChg chg="del">
          <ac:chgData name="Ndiaye, Tacko (ESP)" userId="b7ca1adc-b421-4e51-8147-a8d14d908189" providerId="ADAL" clId="{175CF56C-ABDD-4BC3-B495-13B853AD9FED}" dt="2025-11-17T19:16:37.946" v="599" actId="478"/>
          <ac:spMkLst>
            <pc:docMk/>
            <pc:sldMk cId="409177881" sldId="291"/>
            <ac:spMk id="8" creationId="{2245B45A-FC88-6D67-CFF3-BA08AA12793E}"/>
          </ac:spMkLst>
        </pc:spChg>
        <pc:spChg chg="add del mod">
          <ac:chgData name="Ndiaye, Tacko (ESP)" userId="b7ca1adc-b421-4e51-8147-a8d14d908189" providerId="ADAL" clId="{175CF56C-ABDD-4BC3-B495-13B853AD9FED}" dt="2025-11-17T19:50:20.746" v="1805" actId="478"/>
          <ac:spMkLst>
            <pc:docMk/>
            <pc:sldMk cId="409177881" sldId="291"/>
            <ac:spMk id="9" creationId="{FAC6997C-074A-897A-89BD-7F30A3BB3F4F}"/>
          </ac:spMkLst>
        </pc:spChg>
        <pc:spChg chg="add mod">
          <ac:chgData name="Ndiaye, Tacko (ESP)" userId="b7ca1adc-b421-4e51-8147-a8d14d908189" providerId="ADAL" clId="{175CF56C-ABDD-4BC3-B495-13B853AD9FED}" dt="2025-11-17T19:28:17.554" v="851" actId="1076"/>
          <ac:spMkLst>
            <pc:docMk/>
            <pc:sldMk cId="409177881" sldId="291"/>
            <ac:spMk id="10" creationId="{B75EDB40-33F8-5AC6-E809-61067D8D5424}"/>
          </ac:spMkLst>
        </pc:spChg>
        <pc:spChg chg="add mod">
          <ac:chgData name="Ndiaye, Tacko (ESP)" userId="b7ca1adc-b421-4e51-8147-a8d14d908189" providerId="ADAL" clId="{175CF56C-ABDD-4BC3-B495-13B853AD9FED}" dt="2025-11-17T19:34:23.021" v="1234" actId="207"/>
          <ac:spMkLst>
            <pc:docMk/>
            <pc:sldMk cId="409177881" sldId="291"/>
            <ac:spMk id="11" creationId="{CD7974EE-5B33-3CC4-D116-E19944103AB5}"/>
          </ac:spMkLst>
        </pc:spChg>
        <pc:spChg chg="mod">
          <ac:chgData name="Ndiaye, Tacko (ESP)" userId="b7ca1adc-b421-4e51-8147-a8d14d908189" providerId="ADAL" clId="{175CF56C-ABDD-4BC3-B495-13B853AD9FED}" dt="2025-11-17T19:21:38.620" v="828" actId="255"/>
          <ac:spMkLst>
            <pc:docMk/>
            <pc:sldMk cId="409177881" sldId="291"/>
            <ac:spMk id="12" creationId="{6B3F7264-E01A-2F32-4B26-268F5FF9C879}"/>
          </ac:spMkLst>
        </pc:spChg>
        <pc:spChg chg="del">
          <ac:chgData name="Ndiaye, Tacko (ESP)" userId="b7ca1adc-b421-4e51-8147-a8d14d908189" providerId="ADAL" clId="{175CF56C-ABDD-4BC3-B495-13B853AD9FED}" dt="2025-11-17T19:08:05.492" v="432" actId="478"/>
          <ac:spMkLst>
            <pc:docMk/>
            <pc:sldMk cId="409177881" sldId="291"/>
            <ac:spMk id="13" creationId="{F124BF2E-E32B-9CF8-E17E-2FC85B12194D}"/>
          </ac:spMkLst>
        </pc:spChg>
        <pc:spChg chg="del mod">
          <ac:chgData name="Ndiaye, Tacko (ESP)" userId="b7ca1adc-b421-4e51-8147-a8d14d908189" providerId="ADAL" clId="{175CF56C-ABDD-4BC3-B495-13B853AD9FED}" dt="2025-11-17T19:08:41.488" v="442" actId="478"/>
          <ac:spMkLst>
            <pc:docMk/>
            <pc:sldMk cId="409177881" sldId="291"/>
            <ac:spMk id="14" creationId="{A9F813F4-5B4F-18F3-770E-CE0100CD9A1A}"/>
          </ac:spMkLst>
        </pc:spChg>
        <pc:spChg chg="del">
          <ac:chgData name="Ndiaye, Tacko (ESP)" userId="b7ca1adc-b421-4e51-8147-a8d14d908189" providerId="ADAL" clId="{175CF56C-ABDD-4BC3-B495-13B853AD9FED}" dt="2025-11-17T19:16:46.528" v="600" actId="478"/>
          <ac:spMkLst>
            <pc:docMk/>
            <pc:sldMk cId="409177881" sldId="291"/>
            <ac:spMk id="15" creationId="{774C36C2-1B74-3212-E59A-77EE522EF1D3}"/>
          </ac:spMkLst>
        </pc:spChg>
        <pc:spChg chg="add mod">
          <ac:chgData name="Ndiaye, Tacko (ESP)" userId="b7ca1adc-b421-4e51-8147-a8d14d908189" providerId="ADAL" clId="{175CF56C-ABDD-4BC3-B495-13B853AD9FED}" dt="2025-11-18T08:39:03.893" v="4301" actId="14100"/>
          <ac:spMkLst>
            <pc:docMk/>
            <pc:sldMk cId="409177881" sldId="291"/>
            <ac:spMk id="16" creationId="{C061073D-7FF2-7FB5-FC9B-E9017E899762}"/>
          </ac:spMkLst>
        </pc:spChg>
        <pc:spChg chg="add mod">
          <ac:chgData name="Ndiaye, Tacko (ESP)" userId="b7ca1adc-b421-4e51-8147-a8d14d908189" providerId="ADAL" clId="{175CF56C-ABDD-4BC3-B495-13B853AD9FED}" dt="2025-11-17T19:40:43.986" v="1403" actId="313"/>
          <ac:spMkLst>
            <pc:docMk/>
            <pc:sldMk cId="409177881" sldId="291"/>
            <ac:spMk id="17" creationId="{EEFCAAEE-FA7E-EE40-E98E-56AECD389CA9}"/>
          </ac:spMkLst>
        </pc:spChg>
        <pc:spChg chg="add mod">
          <ac:chgData name="Ndiaye, Tacko (ESP)" userId="b7ca1adc-b421-4e51-8147-a8d14d908189" providerId="ADAL" clId="{175CF56C-ABDD-4BC3-B495-13B853AD9FED}" dt="2025-11-18T07:45:00.618" v="2737" actId="20577"/>
          <ac:spMkLst>
            <pc:docMk/>
            <pc:sldMk cId="409177881" sldId="291"/>
            <ac:spMk id="18" creationId="{EBA1C9E9-E688-5801-9F09-B97C8E8FB638}"/>
          </ac:spMkLst>
        </pc:spChg>
        <pc:spChg chg="add mod">
          <ac:chgData name="Ndiaye, Tacko (ESP)" userId="b7ca1adc-b421-4e51-8147-a8d14d908189" providerId="ADAL" clId="{175CF56C-ABDD-4BC3-B495-13B853AD9FED}" dt="2025-11-17T20:08:33.968" v="2240"/>
          <ac:spMkLst>
            <pc:docMk/>
            <pc:sldMk cId="409177881" sldId="291"/>
            <ac:spMk id="19" creationId="{DEACB121-CB7F-8752-6658-902248A3884A}"/>
          </ac:spMkLst>
        </pc:spChg>
        <pc:spChg chg="add mod">
          <ac:chgData name="Ndiaye, Tacko (ESP)" userId="b7ca1adc-b421-4e51-8147-a8d14d908189" providerId="ADAL" clId="{175CF56C-ABDD-4BC3-B495-13B853AD9FED}" dt="2025-11-17T20:07:37.578" v="2057" actId="14100"/>
          <ac:spMkLst>
            <pc:docMk/>
            <pc:sldMk cId="409177881" sldId="291"/>
            <ac:spMk id="20" creationId="{6AEE0BF2-6B25-1369-5EB0-5AD950041021}"/>
          </ac:spMkLst>
        </pc:spChg>
        <pc:spChg chg="add mod">
          <ac:chgData name="Ndiaye, Tacko (ESP)" userId="b7ca1adc-b421-4e51-8147-a8d14d908189" providerId="ADAL" clId="{175CF56C-ABDD-4BC3-B495-13B853AD9FED}" dt="2025-11-18T07:43:12.597" v="2677" actId="14100"/>
          <ac:spMkLst>
            <pc:docMk/>
            <pc:sldMk cId="409177881" sldId="291"/>
            <ac:spMk id="21" creationId="{F88F06D6-CF25-146B-3A4F-95F129CC010C}"/>
          </ac:spMkLst>
        </pc:spChg>
        <pc:spChg chg="add mod">
          <ac:chgData name="Ndiaye, Tacko (ESP)" userId="b7ca1adc-b421-4e51-8147-a8d14d908189" providerId="ADAL" clId="{175CF56C-ABDD-4BC3-B495-13B853AD9FED}" dt="2025-11-17T20:03:57.942" v="2039" actId="255"/>
          <ac:spMkLst>
            <pc:docMk/>
            <pc:sldMk cId="409177881" sldId="291"/>
            <ac:spMk id="22" creationId="{77B8211E-2DDC-8DAF-BF05-9C14B7057C1C}"/>
          </ac:spMkLst>
        </pc:spChg>
        <pc:spChg chg="add del mod">
          <ac:chgData name="Ndiaye, Tacko (ESP)" userId="b7ca1adc-b421-4e51-8147-a8d14d908189" providerId="ADAL" clId="{175CF56C-ABDD-4BC3-B495-13B853AD9FED}" dt="2025-11-17T20:06:36.628" v="2046" actId="478"/>
          <ac:spMkLst>
            <pc:docMk/>
            <pc:sldMk cId="409177881" sldId="291"/>
            <ac:spMk id="23" creationId="{ED064682-4E05-95C9-A442-D1FF1B5778BC}"/>
          </ac:spMkLst>
        </pc:spChg>
        <pc:spChg chg="add mod">
          <ac:chgData name="Ndiaye, Tacko (ESP)" userId="b7ca1adc-b421-4e51-8147-a8d14d908189" providerId="ADAL" clId="{175CF56C-ABDD-4BC3-B495-13B853AD9FED}" dt="2025-11-18T08:39:09.571" v="4302" actId="14100"/>
          <ac:spMkLst>
            <pc:docMk/>
            <pc:sldMk cId="409177881" sldId="291"/>
            <ac:spMk id="24" creationId="{655C10AC-5E78-8D43-A5DE-3890DA5572D7}"/>
          </ac:spMkLst>
        </pc:spChg>
        <pc:spChg chg="add mod">
          <ac:chgData name="Ndiaye, Tacko (ESP)" userId="b7ca1adc-b421-4e51-8147-a8d14d908189" providerId="ADAL" clId="{175CF56C-ABDD-4BC3-B495-13B853AD9FED}" dt="2025-11-17T20:14:43.566" v="2251" actId="14100"/>
          <ac:spMkLst>
            <pc:docMk/>
            <pc:sldMk cId="409177881" sldId="291"/>
            <ac:spMk id="25" creationId="{B418C715-E8C6-13CB-8924-AC3A872E14A0}"/>
          </ac:spMkLst>
        </pc:spChg>
      </pc:sldChg>
      <pc:sldChg chg="add del">
        <pc:chgData name="Ndiaye, Tacko (ESP)" userId="b7ca1adc-b421-4e51-8147-a8d14d908189" providerId="ADAL" clId="{175CF56C-ABDD-4BC3-B495-13B853AD9FED}" dt="2025-11-18T14:59:25.650" v="5047" actId="47"/>
        <pc:sldMkLst>
          <pc:docMk/>
          <pc:sldMk cId="922829465" sldId="292"/>
        </pc:sldMkLst>
      </pc:sldChg>
      <pc:sldChg chg="add del">
        <pc:chgData name="Ndiaye, Tacko (ESP)" userId="b7ca1adc-b421-4e51-8147-a8d14d908189" providerId="ADAL" clId="{175CF56C-ABDD-4BC3-B495-13B853AD9FED}" dt="2025-11-18T08:46:32.722" v="4398" actId="47"/>
        <pc:sldMkLst>
          <pc:docMk/>
          <pc:sldMk cId="1408653057" sldId="292"/>
        </pc:sldMkLst>
      </pc:sldChg>
      <pc:sldChg chg="addSp modSp new mod">
        <pc:chgData name="Ndiaye, Tacko (ESP)" userId="b7ca1adc-b421-4e51-8147-a8d14d908189" providerId="ADAL" clId="{175CF56C-ABDD-4BC3-B495-13B853AD9FED}" dt="2025-11-18T09:13:18.569" v="4562" actId="14100"/>
        <pc:sldMkLst>
          <pc:docMk/>
          <pc:sldMk cId="779811636" sldId="293"/>
        </pc:sldMkLst>
        <pc:picChg chg="add mod">
          <ac:chgData name="Ndiaye, Tacko (ESP)" userId="b7ca1adc-b421-4e51-8147-a8d14d908189" providerId="ADAL" clId="{175CF56C-ABDD-4BC3-B495-13B853AD9FED}" dt="2025-11-18T09:13:18.569" v="4562" actId="14100"/>
          <ac:picMkLst>
            <pc:docMk/>
            <pc:sldMk cId="779811636" sldId="293"/>
            <ac:picMk id="2" creationId="{CF4EA031-CEE7-FBCA-453F-431EA11876FF}"/>
          </ac:picMkLst>
        </pc:picChg>
      </pc:sldChg>
      <pc:sldChg chg="addSp delSp modSp add mod ord">
        <pc:chgData name="Ndiaye, Tacko (ESP)" userId="b7ca1adc-b421-4e51-8147-a8d14d908189" providerId="ADAL" clId="{175CF56C-ABDD-4BC3-B495-13B853AD9FED}" dt="2025-11-18T14:49:00.078" v="5026" actId="20577"/>
        <pc:sldMkLst>
          <pc:docMk/>
          <pc:sldMk cId="3275785660" sldId="294"/>
        </pc:sldMkLst>
        <pc:spChg chg="mod">
          <ac:chgData name="Ndiaye, Tacko (ESP)" userId="b7ca1adc-b421-4e51-8147-a8d14d908189" providerId="ADAL" clId="{175CF56C-ABDD-4BC3-B495-13B853AD9FED}" dt="2025-11-18T09:16:24.024" v="4604" actId="20577"/>
          <ac:spMkLst>
            <pc:docMk/>
            <pc:sldMk cId="3275785660" sldId="294"/>
            <ac:spMk id="2" creationId="{B31625AA-857A-C2CC-4D13-1A156CF30F10}"/>
          </ac:spMkLst>
        </pc:spChg>
        <pc:spChg chg="mod">
          <ac:chgData name="Ndiaye, Tacko (ESP)" userId="b7ca1adc-b421-4e51-8147-a8d14d908189" providerId="ADAL" clId="{175CF56C-ABDD-4BC3-B495-13B853AD9FED}" dt="2025-11-18T14:49:00.078" v="5026" actId="20577"/>
          <ac:spMkLst>
            <pc:docMk/>
            <pc:sldMk cId="3275785660" sldId="294"/>
            <ac:spMk id="4" creationId="{728A15DA-FA6E-AAC3-1C83-0C069DBA2DF8}"/>
          </ac:spMkLst>
        </pc:spChg>
        <pc:picChg chg="add mod">
          <ac:chgData name="Ndiaye, Tacko (ESP)" userId="b7ca1adc-b421-4e51-8147-a8d14d908189" providerId="ADAL" clId="{175CF56C-ABDD-4BC3-B495-13B853AD9FED}" dt="2025-11-18T09:24:39.267" v="4792" actId="14100"/>
          <ac:picMkLst>
            <pc:docMk/>
            <pc:sldMk cId="3275785660" sldId="294"/>
            <ac:picMk id="3" creationId="{DA48B76B-FFE7-ADD7-0F28-C3B2D587716D}"/>
          </ac:picMkLst>
        </pc:picChg>
        <pc:picChg chg="del">
          <ac:chgData name="Ndiaye, Tacko (ESP)" userId="b7ca1adc-b421-4e51-8147-a8d14d908189" providerId="ADAL" clId="{175CF56C-ABDD-4BC3-B495-13B853AD9FED}" dt="2025-11-18T09:24:21.753" v="4787" actId="478"/>
          <ac:picMkLst>
            <pc:docMk/>
            <pc:sldMk cId="3275785660" sldId="294"/>
            <ac:picMk id="5" creationId="{08296480-A078-EEEF-FC19-A4EA76A5AE8B}"/>
          </ac:picMkLst>
        </pc:picChg>
      </pc:sldChg>
      <pc:sldChg chg="addSp modSp add mod">
        <pc:chgData name="Ndiaye, Tacko (ESP)" userId="b7ca1adc-b421-4e51-8147-a8d14d908189" providerId="ADAL" clId="{175CF56C-ABDD-4BC3-B495-13B853AD9FED}" dt="2025-11-18T16:06:44.887" v="5142" actId="20577"/>
        <pc:sldMkLst>
          <pc:docMk/>
          <pc:sldMk cId="3668103161" sldId="295"/>
        </pc:sldMkLst>
        <pc:spChg chg="add mod">
          <ac:chgData name="Ndiaye, Tacko (ESP)" userId="b7ca1adc-b421-4e51-8147-a8d14d908189" providerId="ADAL" clId="{175CF56C-ABDD-4BC3-B495-13B853AD9FED}" dt="2025-11-18T16:06:44.887" v="5142" actId="20577"/>
          <ac:spMkLst>
            <pc:docMk/>
            <pc:sldMk cId="3668103161" sldId="295"/>
            <ac:spMk id="3" creationId="{D58628A4-C63B-36F8-D1E0-B7B310C29F6F}"/>
          </ac:spMkLst>
        </pc:spChg>
        <pc:spChg chg="mod">
          <ac:chgData name="Ndiaye, Tacko (ESP)" userId="b7ca1adc-b421-4e51-8147-a8d14d908189" providerId="ADAL" clId="{175CF56C-ABDD-4BC3-B495-13B853AD9FED}" dt="2025-11-18T16:05:28.600" v="5134" actId="6549"/>
          <ac:spMkLst>
            <pc:docMk/>
            <pc:sldMk cId="3668103161" sldId="295"/>
            <ac:spMk id="4" creationId="{9B2C3913-2395-CD98-F2B3-4152BA910EB0}"/>
          </ac:spMkLst>
        </pc:spChg>
      </pc:sldChg>
      <pc:sldChg chg="add">
        <pc:chgData name="Ndiaye, Tacko (ESP)" userId="b7ca1adc-b421-4e51-8147-a8d14d908189" providerId="ADAL" clId="{175CF56C-ABDD-4BC3-B495-13B853AD9FED}" dt="2025-11-18T14:53:20.910" v="5028" actId="2890"/>
        <pc:sldMkLst>
          <pc:docMk/>
          <pc:sldMk cId="159494438" sldId="296"/>
        </pc:sldMkLst>
      </pc:sldChg>
      <pc:sldChg chg="new del">
        <pc:chgData name="Ndiaye, Tacko (ESP)" userId="b7ca1adc-b421-4e51-8147-a8d14d908189" providerId="ADAL" clId="{175CF56C-ABDD-4BC3-B495-13B853AD9FED}" dt="2025-11-18T14:56:48.573" v="5043" actId="47"/>
        <pc:sldMkLst>
          <pc:docMk/>
          <pc:sldMk cId="4225203927" sldId="297"/>
        </pc:sldMkLst>
      </pc:sldChg>
      <pc:sldChg chg="add">
        <pc:chgData name="Ndiaye, Tacko (ESP)" userId="b7ca1adc-b421-4e51-8147-a8d14d908189" providerId="ADAL" clId="{175CF56C-ABDD-4BC3-B495-13B853AD9FED}" dt="2025-11-18T14:54:56.541" v="5036"/>
        <pc:sldMkLst>
          <pc:docMk/>
          <pc:sldMk cId="3011959097" sldId="1919"/>
        </pc:sldMkLst>
      </pc:sldChg>
      <pc:sldChg chg="new del ord">
        <pc:chgData name="Ndiaye, Tacko (ESP)" userId="b7ca1adc-b421-4e51-8147-a8d14d908189" providerId="ADAL" clId="{175CF56C-ABDD-4BC3-B495-13B853AD9FED}" dt="2025-11-18T14:56:43.633" v="5042" actId="47"/>
        <pc:sldMkLst>
          <pc:docMk/>
          <pc:sldMk cId="84787798" sldId="1920"/>
        </pc:sldMkLst>
      </pc:sldChg>
      <pc:sldChg chg="addSp delSp modSp add mod setBg">
        <pc:chgData name="Ndiaye, Tacko (ESP)" userId="b7ca1adc-b421-4e51-8147-a8d14d908189" providerId="ADAL" clId="{175CF56C-ABDD-4BC3-B495-13B853AD9FED}" dt="2025-11-18T16:02:48.234" v="5131" actId="14100"/>
        <pc:sldMkLst>
          <pc:docMk/>
          <pc:sldMk cId="1765362974" sldId="1933"/>
        </pc:sldMkLst>
        <pc:spChg chg="mod ord">
          <ac:chgData name="Ndiaye, Tacko (ESP)" userId="b7ca1adc-b421-4e51-8147-a8d14d908189" providerId="ADAL" clId="{175CF56C-ABDD-4BC3-B495-13B853AD9FED}" dt="2025-11-18T16:02:15.199" v="5122" actId="26606"/>
          <ac:spMkLst>
            <pc:docMk/>
            <pc:sldMk cId="1765362974" sldId="1933"/>
            <ac:spMk id="2" creationId="{6972CC44-AD8B-5BB5-F6AD-D21373105A09}"/>
          </ac:spMkLst>
        </pc:spChg>
        <pc:spChg chg="mod ord">
          <ac:chgData name="Ndiaye, Tacko (ESP)" userId="b7ca1adc-b421-4e51-8147-a8d14d908189" providerId="ADAL" clId="{175CF56C-ABDD-4BC3-B495-13B853AD9FED}" dt="2025-11-18T16:02:15.199" v="5122" actId="26606"/>
          <ac:spMkLst>
            <pc:docMk/>
            <pc:sldMk cId="1765362974" sldId="1933"/>
            <ac:spMk id="3" creationId="{283D0CBD-2B6A-1F40-2713-6581C87B6D1E}"/>
          </ac:spMkLst>
        </pc:spChg>
        <pc:spChg chg="add del">
          <ac:chgData name="Ndiaye, Tacko (ESP)" userId="b7ca1adc-b421-4e51-8147-a8d14d908189" providerId="ADAL" clId="{175CF56C-ABDD-4BC3-B495-13B853AD9FED}" dt="2025-11-18T16:02:15.199" v="5122" actId="26606"/>
          <ac:spMkLst>
            <pc:docMk/>
            <pc:sldMk cId="1765362974" sldId="1933"/>
            <ac:spMk id="11" creationId="{B3F59054-3394-4D87-8BD0-A28DCD47F1BC}"/>
          </ac:spMkLst>
        </pc:spChg>
        <pc:spChg chg="add del">
          <ac:chgData name="Ndiaye, Tacko (ESP)" userId="b7ca1adc-b421-4e51-8147-a8d14d908189" providerId="ADAL" clId="{175CF56C-ABDD-4BC3-B495-13B853AD9FED}" dt="2025-11-18T16:02:15.199" v="5122" actId="26606"/>
          <ac:spMkLst>
            <pc:docMk/>
            <pc:sldMk cId="1765362974" sldId="1933"/>
            <ac:spMk id="13" creationId="{2FE0ABA9-CAF1-4816-837D-5F28AAA08E0A}"/>
          </ac:spMkLst>
        </pc:spChg>
        <pc:spChg chg="add del">
          <ac:chgData name="Ndiaye, Tacko (ESP)" userId="b7ca1adc-b421-4e51-8147-a8d14d908189" providerId="ADAL" clId="{175CF56C-ABDD-4BC3-B495-13B853AD9FED}" dt="2025-11-18T16:02:15.199" v="5122" actId="26606"/>
          <ac:spMkLst>
            <pc:docMk/>
            <pc:sldMk cId="1765362974" sldId="1933"/>
            <ac:spMk id="15" creationId="{BC8B9C14-70F0-4F42-85FF-0DD3D5A585A5}"/>
          </ac:spMkLst>
        </pc:spChg>
        <pc:spChg chg="add del">
          <ac:chgData name="Ndiaye, Tacko (ESP)" userId="b7ca1adc-b421-4e51-8147-a8d14d908189" providerId="ADAL" clId="{175CF56C-ABDD-4BC3-B495-13B853AD9FED}" dt="2025-11-18T16:02:15.199" v="5122" actId="26606"/>
          <ac:spMkLst>
            <pc:docMk/>
            <pc:sldMk cId="1765362974" sldId="1933"/>
            <ac:spMk id="17" creationId="{98DE6C44-43F8-4DE4-AB81-66853FFEA09A}"/>
          </ac:spMkLst>
        </pc:spChg>
        <pc:spChg chg="add del">
          <ac:chgData name="Ndiaye, Tacko (ESP)" userId="b7ca1adc-b421-4e51-8147-a8d14d908189" providerId="ADAL" clId="{175CF56C-ABDD-4BC3-B495-13B853AD9FED}" dt="2025-11-18T16:02:15.199" v="5122" actId="26606"/>
          <ac:spMkLst>
            <pc:docMk/>
            <pc:sldMk cId="1765362974" sldId="1933"/>
            <ac:spMk id="19" creationId="{2409529B-9B56-4F10-BE4D-F934DB89E57E}"/>
          </ac:spMkLst>
        </pc:spChg>
        <pc:picChg chg="mod">
          <ac:chgData name="Ndiaye, Tacko (ESP)" userId="b7ca1adc-b421-4e51-8147-a8d14d908189" providerId="ADAL" clId="{175CF56C-ABDD-4BC3-B495-13B853AD9FED}" dt="2025-11-18T16:02:15.199" v="5122" actId="26606"/>
          <ac:picMkLst>
            <pc:docMk/>
            <pc:sldMk cId="1765362974" sldId="1933"/>
            <ac:picMk id="4" creationId="{58A402EF-B0A4-328F-2528-FA26ED513A97}"/>
          </ac:picMkLst>
        </pc:picChg>
        <pc:picChg chg="mod ord">
          <ac:chgData name="Ndiaye, Tacko (ESP)" userId="b7ca1adc-b421-4e51-8147-a8d14d908189" providerId="ADAL" clId="{175CF56C-ABDD-4BC3-B495-13B853AD9FED}" dt="2025-11-18T16:02:15.199" v="5122" actId="26606"/>
          <ac:picMkLst>
            <pc:docMk/>
            <pc:sldMk cId="1765362974" sldId="1933"/>
            <ac:picMk id="5" creationId="{1019D764-E1A0-EF5B-897D-7BC28C00B072}"/>
          </ac:picMkLst>
        </pc:picChg>
        <pc:picChg chg="add mod">
          <ac:chgData name="Ndiaye, Tacko (ESP)" userId="b7ca1adc-b421-4e51-8147-a8d14d908189" providerId="ADAL" clId="{175CF56C-ABDD-4BC3-B495-13B853AD9FED}" dt="2025-11-18T16:02:48.234" v="5131" actId="14100"/>
          <ac:picMkLst>
            <pc:docMk/>
            <pc:sldMk cId="1765362974" sldId="1933"/>
            <ac:picMk id="6" creationId="{22F59370-754F-7BE1-F785-5232C2FA9D34}"/>
          </ac:picMkLst>
        </pc:picChg>
      </pc:sldChg>
      <pc:sldChg chg="add">
        <pc:chgData name="Ndiaye, Tacko (ESP)" userId="b7ca1adc-b421-4e51-8147-a8d14d908189" providerId="ADAL" clId="{175CF56C-ABDD-4BC3-B495-13B853AD9FED}" dt="2025-11-18T14:56:35.056" v="5041"/>
        <pc:sldMkLst>
          <pc:docMk/>
          <pc:sldMk cId="907796723" sldId="1934"/>
        </pc:sldMkLst>
      </pc:sldChg>
      <pc:sldChg chg="new del">
        <pc:chgData name="Ndiaye, Tacko (ESP)" userId="b7ca1adc-b421-4e51-8147-a8d14d908189" providerId="ADAL" clId="{175CF56C-ABDD-4BC3-B495-13B853AD9FED}" dt="2025-11-18T15:06:54.682" v="5063" actId="47"/>
        <pc:sldMkLst>
          <pc:docMk/>
          <pc:sldMk cId="3066481103" sldId="1935"/>
        </pc:sldMkLst>
      </pc:sldChg>
      <pc:sldChg chg="addSp modSp new del">
        <pc:chgData name="Ndiaye, Tacko (ESP)" userId="b7ca1adc-b421-4e51-8147-a8d14d908189" providerId="ADAL" clId="{175CF56C-ABDD-4BC3-B495-13B853AD9FED}" dt="2025-11-18T16:02:56.782" v="5132" actId="47"/>
        <pc:sldMkLst>
          <pc:docMk/>
          <pc:sldMk cId="323444047" sldId="1936"/>
        </pc:sldMkLst>
        <pc:picChg chg="add mod">
          <ac:chgData name="Ndiaye, Tacko (ESP)" userId="b7ca1adc-b421-4e51-8147-a8d14d908189" providerId="ADAL" clId="{175CF56C-ABDD-4BC3-B495-13B853AD9FED}" dt="2025-11-18T14:57:53.069" v="5046"/>
          <ac:picMkLst>
            <pc:docMk/>
            <pc:sldMk cId="323444047" sldId="1936"/>
            <ac:picMk id="2" creationId="{2BD15553-5CF8-3A80-9037-158CD231B321}"/>
          </ac:picMkLst>
        </pc:picChg>
      </pc:sldChg>
      <pc:sldChg chg="modSp add mod">
        <pc:chgData name="Ndiaye, Tacko (ESP)" userId="b7ca1adc-b421-4e51-8147-a8d14d908189" providerId="ADAL" clId="{175CF56C-ABDD-4BC3-B495-13B853AD9FED}" dt="2025-11-18T15:15:58.816" v="5098" actId="20577"/>
        <pc:sldMkLst>
          <pc:docMk/>
          <pc:sldMk cId="1522543275" sldId="1937"/>
        </pc:sldMkLst>
        <pc:spChg chg="mod">
          <ac:chgData name="Ndiaye, Tacko (ESP)" userId="b7ca1adc-b421-4e51-8147-a8d14d908189" providerId="ADAL" clId="{175CF56C-ABDD-4BC3-B495-13B853AD9FED}" dt="2025-11-18T15:15:58.816" v="5098" actId="20577"/>
          <ac:spMkLst>
            <pc:docMk/>
            <pc:sldMk cId="1522543275" sldId="1937"/>
            <ac:spMk id="2" creationId="{67CDA9A6-0A1D-24D1-7BBE-CA64216378DE}"/>
          </ac:spMkLst>
        </pc:spChg>
      </pc:sldChg>
      <pc:sldChg chg="delSp modSp add mod ord">
        <pc:chgData name="Ndiaye, Tacko (ESP)" userId="b7ca1adc-b421-4e51-8147-a8d14d908189" providerId="ADAL" clId="{175CF56C-ABDD-4BC3-B495-13B853AD9FED}" dt="2025-11-18T15:15:33.723" v="5095" actId="20577"/>
        <pc:sldMkLst>
          <pc:docMk/>
          <pc:sldMk cId="1700046704" sldId="1938"/>
        </pc:sldMkLst>
        <pc:spChg chg="mod">
          <ac:chgData name="Ndiaye, Tacko (ESP)" userId="b7ca1adc-b421-4e51-8147-a8d14d908189" providerId="ADAL" clId="{175CF56C-ABDD-4BC3-B495-13B853AD9FED}" dt="2025-11-18T15:13:56.047" v="5088" actId="207"/>
          <ac:spMkLst>
            <pc:docMk/>
            <pc:sldMk cId="1700046704" sldId="1938"/>
            <ac:spMk id="2" creationId="{D433AE72-F46B-1379-CD17-898895604772}"/>
          </ac:spMkLst>
        </pc:spChg>
        <pc:spChg chg="mod">
          <ac:chgData name="Ndiaye, Tacko (ESP)" userId="b7ca1adc-b421-4e51-8147-a8d14d908189" providerId="ADAL" clId="{175CF56C-ABDD-4BC3-B495-13B853AD9FED}" dt="2025-11-18T15:15:33.723" v="5095" actId="20577"/>
          <ac:spMkLst>
            <pc:docMk/>
            <pc:sldMk cId="1700046704" sldId="1938"/>
            <ac:spMk id="4" creationId="{E0CBF13A-31A2-75C2-9DE4-8E93581EAFC0}"/>
          </ac:spMkLst>
        </pc:spChg>
        <pc:picChg chg="del">
          <ac:chgData name="Ndiaye, Tacko (ESP)" userId="b7ca1adc-b421-4e51-8147-a8d14d908189" providerId="ADAL" clId="{175CF56C-ABDD-4BC3-B495-13B853AD9FED}" dt="2025-11-18T15:11:23.755" v="5075" actId="478"/>
          <ac:picMkLst>
            <pc:docMk/>
            <pc:sldMk cId="1700046704" sldId="1938"/>
            <ac:picMk id="3" creationId="{B2BBE3A3-C471-44C6-D732-B14BF03FEDDB}"/>
          </ac:picMkLst>
        </pc:picChg>
      </pc:sldChg>
      <pc:sldChg chg="add del">
        <pc:chgData name="Ndiaye, Tacko (ESP)" userId="b7ca1adc-b421-4e51-8147-a8d14d908189" providerId="ADAL" clId="{175CF56C-ABDD-4BC3-B495-13B853AD9FED}" dt="2025-11-18T15:15:51.107" v="5096" actId="47"/>
        <pc:sldMkLst>
          <pc:docMk/>
          <pc:sldMk cId="2078517141" sldId="193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C1BB8A-2CF6-4D7E-8DC2-6960C2C5352E}" type="datetimeFigureOut">
              <a:rPr lang="en-US" smtClean="0"/>
              <a:t>11/18/2025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8E220A-D0CB-4D4D-B185-267E4385C77B}" type="slidenum">
              <a:rPr lang="en-US" smtClean="0"/>
              <a:t>‹#›</a:t>
            </a:fld>
            <a:endParaRPr lang="en-US"/>
          </a:p>
        </p:txBody>
      </p:sp>
    </p:spTree>
    <p:extLst>
      <p:ext uri="{BB962C8B-B14F-4D97-AF65-F5344CB8AC3E}">
        <p14:creationId xmlns:p14="http://schemas.microsoft.com/office/powerpoint/2010/main" val="14009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18/11/2025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18/11/2025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18/11/2025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18/11/2025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www.fao.org/woman-farmer-2026/fr/"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s://doi.org/10.4060/cc9638fr" TargetMode="External"/><Relationship Id="rId7" Type="http://schemas.openxmlformats.org/officeDocument/2006/relationships/image" Target="../media/image38.png"/><Relationship Id="rId2" Type="http://schemas.openxmlformats.org/officeDocument/2006/relationships/hyperlink" Target="https://openknowledge.fao.org/bitstreams/ba6652f0-31f5-4122-96d8-16c761349e8f/download" TargetMode="Externa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hyperlink" Target="https://doi.org/10.4060/cd5886en" TargetMode="External"/><Relationship Id="rId4" Type="http://schemas.openxmlformats.org/officeDocument/2006/relationships/hyperlink" Target="https://doi.org/10.1016/j.gfs.2025.100852" TargetMode="External"/><Relationship Id="rId9"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hyperlink" Target="https://openknowledge.fao.org/server/api/core/bitstreams/3f838ec1-213b-4683-8d23-d16f6afeb801/content" TargetMode="External"/><Relationship Id="rId7" Type="http://schemas.openxmlformats.org/officeDocument/2006/relationships/image" Target="../media/image43.png"/><Relationship Id="rId2" Type="http://schemas.openxmlformats.org/officeDocument/2006/relationships/hyperlink" Target="https://openknowledge.fao.org/server/api/core/bitstreams/0aadeac1-84f4-4d27-9961-b0bebe043776/content" TargetMode="Externa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doi.org/10.4060/cd7067en"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elearning.fao.org/course/view.php?id=1136" TargetMode="External"/><Relationship Id="rId2" Type="http://schemas.openxmlformats.org/officeDocument/2006/relationships/hyperlink" Target="https://elearning.fao.org/course/view.php?id=600" TargetMode="External"/><Relationship Id="rId1" Type="http://schemas.openxmlformats.org/officeDocument/2006/relationships/slideLayout" Target="../slideLayouts/slideLayout7.xml"/><Relationship Id="rId5" Type="http://schemas.openxmlformats.org/officeDocument/2006/relationships/hyperlink" Target="https://elearning.fao.org/course/view.php?id=173" TargetMode="External"/><Relationship Id="rId4" Type="http://schemas.openxmlformats.org/officeDocument/2006/relationships/hyperlink" Target="https://elearning.fao.org/course/view.php?id=133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96907" y="3847062"/>
            <a:ext cx="10159999" cy="1165206"/>
          </a:xfrm>
        </p:spPr>
        <p:txBody>
          <a:bodyPr>
            <a:normAutofit fontScale="90000"/>
          </a:bodyPr>
          <a:lstStyle/>
          <a:p>
            <a:br>
              <a:rPr lang="fr-FR" sz="3600" b="1" dirty="0">
                <a:solidFill>
                  <a:srgbClr val="000000"/>
                </a:solidFill>
                <a:latin typeface="Aptos Display"/>
              </a:rPr>
            </a:br>
            <a:r>
              <a:rPr lang="fr-FR" sz="3600" b="1" dirty="0">
                <a:solidFill>
                  <a:schemeClr val="bg1"/>
                </a:solidFill>
                <a:latin typeface="Aptos Display"/>
              </a:rPr>
              <a:t>Approches genre dans la gestion intégrée des ressources naturelles renouvelables face aux changements climatiques </a:t>
            </a:r>
            <a:r>
              <a:rPr lang="it-IT" sz="4000" b="1" dirty="0">
                <a:solidFill>
                  <a:schemeClr val="bg1"/>
                </a:solidFill>
                <a:latin typeface="Aptos Display"/>
              </a:rPr>
              <a:t>:</a:t>
            </a:r>
            <a:br>
              <a:rPr lang="it-IT" sz="4000" b="1" dirty="0">
                <a:solidFill>
                  <a:schemeClr val="bg1"/>
                </a:solidFill>
                <a:latin typeface="Aptos Display"/>
              </a:rPr>
            </a:br>
            <a:br>
              <a:rPr lang="it-IT" sz="4000" b="1" dirty="0">
                <a:solidFill>
                  <a:schemeClr val="bg1"/>
                </a:solidFill>
                <a:latin typeface="Aptos Display"/>
              </a:rPr>
            </a:br>
            <a:r>
              <a:rPr lang="it-IT" sz="2700" b="1" dirty="0">
                <a:solidFill>
                  <a:schemeClr val="bg1"/>
                </a:solidFill>
                <a:latin typeface="Aptos Display"/>
              </a:rPr>
              <a:t>Donnees, outils, méthodologies et priorités</a:t>
            </a:r>
            <a:endParaRPr lang="fr-FR" sz="2000" dirty="0">
              <a:solidFill>
                <a:schemeClr val="bg1"/>
              </a:solidFill>
              <a:latin typeface="Aptos Display"/>
            </a:endParaRPr>
          </a:p>
        </p:txBody>
      </p:sp>
      <p:sp>
        <p:nvSpPr>
          <p:cNvPr id="5" name="Sottotitolo 2">
            <a:extLst>
              <a:ext uri="{FF2B5EF4-FFF2-40B4-BE49-F238E27FC236}">
                <a16:creationId xmlns:a16="http://schemas.microsoft.com/office/drawing/2014/main" id="{6457776A-A134-6629-3C3E-5647F8153860}"/>
              </a:ext>
            </a:extLst>
          </p:cNvPr>
          <p:cNvSpPr>
            <a:spLocks noGrp="1"/>
          </p:cNvSpPr>
          <p:nvPr/>
        </p:nvSpPr>
        <p:spPr>
          <a:xfrm>
            <a:off x="212295" y="5551022"/>
            <a:ext cx="8213248" cy="933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800" b="1" dirty="0">
                <a:solidFill>
                  <a:srgbClr val="FFC000"/>
                </a:solidFill>
              </a:rPr>
              <a:t>Tacko Ndiaye</a:t>
            </a:r>
          </a:p>
          <a:p>
            <a:pPr algn="l"/>
            <a:r>
              <a:rPr lang="it-IT" sz="1800" dirty="0">
                <a:solidFill>
                  <a:schemeClr val="bg1">
                    <a:lumMod val="95000"/>
                  </a:schemeClr>
                </a:solidFill>
              </a:rPr>
              <a:t>Chef d’Equipe Genre</a:t>
            </a:r>
          </a:p>
          <a:p>
            <a:pPr algn="l"/>
            <a:r>
              <a:rPr lang="it-IT" sz="1800" dirty="0">
                <a:solidFill>
                  <a:schemeClr val="bg1">
                    <a:lumMod val="95000"/>
                  </a:schemeClr>
                </a:solidFill>
              </a:rPr>
              <a:t>Division de la Transformation Rurale et de l’Egalite de Genre</a:t>
            </a:r>
          </a:p>
        </p:txBody>
      </p:sp>
    </p:spTree>
    <p:extLst>
      <p:ext uri="{BB962C8B-B14F-4D97-AF65-F5344CB8AC3E}">
        <p14:creationId xmlns:p14="http://schemas.microsoft.com/office/powerpoint/2010/main" val="28188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8B6ED9-B682-5F81-EFB6-46591B34EB7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CCCAEBA-6FD8-A62F-4273-B3DFEE3F0ABB}"/>
              </a:ext>
            </a:extLst>
          </p:cNvPr>
          <p:cNvSpPr>
            <a:spLocks noGrp="1"/>
          </p:cNvSpPr>
          <p:nvPr>
            <p:ph type="title"/>
          </p:nvPr>
        </p:nvSpPr>
        <p:spPr>
          <a:xfrm>
            <a:off x="185057" y="325937"/>
            <a:ext cx="6626013" cy="854075"/>
          </a:xfrm>
        </p:spPr>
        <p:txBody>
          <a:bodyPr/>
          <a:lstStyle/>
          <a:p>
            <a:r>
              <a:rPr lang="fr-FR" b="1" dirty="0">
                <a:solidFill>
                  <a:schemeClr val="bg1"/>
                </a:solidFill>
              </a:rPr>
              <a:t>Structure de la présentation</a:t>
            </a:r>
          </a:p>
        </p:txBody>
      </p:sp>
      <p:sp>
        <p:nvSpPr>
          <p:cNvPr id="5" name="Rectangle 4">
            <a:extLst>
              <a:ext uri="{FF2B5EF4-FFF2-40B4-BE49-F238E27FC236}">
                <a16:creationId xmlns:a16="http://schemas.microsoft.com/office/drawing/2014/main" id="{7C386E60-B083-BA1E-312D-1B99F9412DB5}"/>
              </a:ext>
            </a:extLst>
          </p:cNvPr>
          <p:cNvSpPr/>
          <p:nvPr/>
        </p:nvSpPr>
        <p:spPr>
          <a:xfrm>
            <a:off x="287383" y="1345474"/>
            <a:ext cx="2743200" cy="43107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ADED37D-3014-E7AB-BBB5-627DC22792C5}"/>
              </a:ext>
            </a:extLst>
          </p:cNvPr>
          <p:cNvSpPr/>
          <p:nvPr/>
        </p:nvSpPr>
        <p:spPr>
          <a:xfrm>
            <a:off x="3182984" y="1345474"/>
            <a:ext cx="2743200" cy="4310743"/>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7FD8A7F-0807-7A24-8524-703D579BF85E}"/>
              </a:ext>
            </a:extLst>
          </p:cNvPr>
          <p:cNvSpPr/>
          <p:nvPr/>
        </p:nvSpPr>
        <p:spPr>
          <a:xfrm>
            <a:off x="6096000" y="1352005"/>
            <a:ext cx="2743200" cy="4310743"/>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85426EF-D2C0-60C6-661E-777162CC9733}"/>
              </a:ext>
            </a:extLst>
          </p:cNvPr>
          <p:cNvSpPr/>
          <p:nvPr/>
        </p:nvSpPr>
        <p:spPr>
          <a:xfrm>
            <a:off x="9009016" y="1352005"/>
            <a:ext cx="2743200" cy="431074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E5E25AA-DDE7-878E-D31C-8EEDFEA9DFB7}"/>
              </a:ext>
            </a:extLst>
          </p:cNvPr>
          <p:cNvSpPr txBox="1"/>
          <p:nvPr/>
        </p:nvSpPr>
        <p:spPr>
          <a:xfrm>
            <a:off x="287383" y="1440619"/>
            <a:ext cx="2725785" cy="2092881"/>
          </a:xfrm>
          <a:prstGeom prst="rect">
            <a:avLst/>
          </a:prstGeom>
          <a:noFill/>
        </p:spPr>
        <p:txBody>
          <a:bodyPr wrap="square" rtlCol="0">
            <a:spAutoFit/>
          </a:bodyPr>
          <a:lstStyle/>
          <a:p>
            <a:endParaRPr lang="en-US" sz="2000" b="1" dirty="0">
              <a:solidFill>
                <a:schemeClr val="bg1"/>
              </a:solidFill>
            </a:endParaRPr>
          </a:p>
          <a:p>
            <a:pPr algn="ctr"/>
            <a:r>
              <a:rPr lang="en-US" sz="6600" b="1" dirty="0">
                <a:solidFill>
                  <a:schemeClr val="bg1"/>
                </a:solidFill>
              </a:rPr>
              <a:t>01</a:t>
            </a:r>
          </a:p>
          <a:p>
            <a:pPr algn="ctr"/>
            <a:endParaRPr lang="en-US" sz="2000" b="1" dirty="0">
              <a:solidFill>
                <a:schemeClr val="bg1"/>
              </a:solidFill>
            </a:endParaRPr>
          </a:p>
          <a:p>
            <a:pPr algn="ctr"/>
            <a:r>
              <a:rPr lang="en-US" sz="2400" b="1" dirty="0">
                <a:solidFill>
                  <a:schemeClr val="bg1"/>
                </a:solidFill>
              </a:rPr>
              <a:t>INTRODUCTION</a:t>
            </a:r>
          </a:p>
        </p:txBody>
      </p:sp>
      <p:sp>
        <p:nvSpPr>
          <p:cNvPr id="13" name="TextBox 12">
            <a:extLst>
              <a:ext uri="{FF2B5EF4-FFF2-40B4-BE49-F238E27FC236}">
                <a16:creationId xmlns:a16="http://schemas.microsoft.com/office/drawing/2014/main" id="{66F01C87-BA8D-B6B1-1605-60D546106C58}"/>
              </a:ext>
            </a:extLst>
          </p:cNvPr>
          <p:cNvSpPr txBox="1"/>
          <p:nvPr/>
        </p:nvSpPr>
        <p:spPr>
          <a:xfrm>
            <a:off x="3191691" y="1470743"/>
            <a:ext cx="2725785" cy="2462213"/>
          </a:xfrm>
          <a:prstGeom prst="rect">
            <a:avLst/>
          </a:prstGeom>
          <a:noFill/>
        </p:spPr>
        <p:txBody>
          <a:bodyPr wrap="square" rtlCol="0">
            <a:spAutoFit/>
          </a:bodyPr>
          <a:lstStyle/>
          <a:p>
            <a:endParaRPr lang="en-US" sz="2000" b="1" dirty="0">
              <a:solidFill>
                <a:schemeClr val="bg1"/>
              </a:solidFill>
            </a:endParaRPr>
          </a:p>
          <a:p>
            <a:pPr algn="ctr"/>
            <a:r>
              <a:rPr lang="en-US" sz="6600" b="1" dirty="0">
                <a:solidFill>
                  <a:schemeClr val="bg1"/>
                </a:solidFill>
              </a:rPr>
              <a:t>02</a:t>
            </a:r>
          </a:p>
          <a:p>
            <a:pPr algn="ctr"/>
            <a:endParaRPr lang="en-US" sz="2000" b="1" dirty="0">
              <a:solidFill>
                <a:schemeClr val="bg1"/>
              </a:solidFill>
            </a:endParaRPr>
          </a:p>
          <a:p>
            <a:pPr algn="ctr"/>
            <a:r>
              <a:rPr lang="en-US" sz="2400" b="1" dirty="0">
                <a:solidFill>
                  <a:schemeClr val="bg1"/>
                </a:solidFill>
              </a:rPr>
              <a:t>QUELQUES DONNEES</a:t>
            </a:r>
          </a:p>
        </p:txBody>
      </p:sp>
      <p:sp>
        <p:nvSpPr>
          <p:cNvPr id="14" name="TextBox 13">
            <a:extLst>
              <a:ext uri="{FF2B5EF4-FFF2-40B4-BE49-F238E27FC236}">
                <a16:creationId xmlns:a16="http://schemas.microsoft.com/office/drawing/2014/main" id="{BF6CF776-B278-1879-5780-DBC78C00164A}"/>
              </a:ext>
            </a:extLst>
          </p:cNvPr>
          <p:cNvSpPr txBox="1"/>
          <p:nvPr/>
        </p:nvSpPr>
        <p:spPr>
          <a:xfrm>
            <a:off x="6104707" y="1470743"/>
            <a:ext cx="2725785" cy="3200876"/>
          </a:xfrm>
          <a:prstGeom prst="rect">
            <a:avLst/>
          </a:prstGeom>
          <a:noFill/>
        </p:spPr>
        <p:txBody>
          <a:bodyPr wrap="square" rtlCol="0">
            <a:spAutoFit/>
          </a:bodyPr>
          <a:lstStyle/>
          <a:p>
            <a:endParaRPr lang="en-US" sz="2000" b="1" dirty="0">
              <a:solidFill>
                <a:schemeClr val="bg1"/>
              </a:solidFill>
            </a:endParaRPr>
          </a:p>
          <a:p>
            <a:pPr algn="ctr"/>
            <a:r>
              <a:rPr lang="en-US" sz="6600" b="1" dirty="0">
                <a:solidFill>
                  <a:schemeClr val="bg1"/>
                </a:solidFill>
              </a:rPr>
              <a:t>03</a:t>
            </a:r>
          </a:p>
          <a:p>
            <a:pPr algn="ctr"/>
            <a:endParaRPr lang="en-US" sz="2000" b="1" dirty="0">
              <a:solidFill>
                <a:schemeClr val="bg1"/>
              </a:solidFill>
            </a:endParaRPr>
          </a:p>
          <a:p>
            <a:pPr algn="ctr"/>
            <a:r>
              <a:rPr lang="en-US" sz="2400" b="1" dirty="0">
                <a:solidFill>
                  <a:schemeClr val="bg1"/>
                </a:solidFill>
              </a:rPr>
              <a:t>OUTILS ET METHODOLOGIES PROMUS PAR LA FAO</a:t>
            </a:r>
          </a:p>
        </p:txBody>
      </p:sp>
      <p:sp>
        <p:nvSpPr>
          <p:cNvPr id="15" name="TextBox 14">
            <a:extLst>
              <a:ext uri="{FF2B5EF4-FFF2-40B4-BE49-F238E27FC236}">
                <a16:creationId xmlns:a16="http://schemas.microsoft.com/office/drawing/2014/main" id="{5465D391-F8CB-D757-C009-471AE249A197}"/>
              </a:ext>
            </a:extLst>
          </p:cNvPr>
          <p:cNvSpPr txBox="1"/>
          <p:nvPr/>
        </p:nvSpPr>
        <p:spPr>
          <a:xfrm>
            <a:off x="8919754" y="1452320"/>
            <a:ext cx="2921724" cy="2092881"/>
          </a:xfrm>
          <a:prstGeom prst="rect">
            <a:avLst/>
          </a:prstGeom>
          <a:noFill/>
        </p:spPr>
        <p:txBody>
          <a:bodyPr wrap="square" rtlCol="0">
            <a:spAutoFit/>
          </a:bodyPr>
          <a:lstStyle/>
          <a:p>
            <a:endParaRPr lang="en-US" sz="2000" b="1" dirty="0">
              <a:solidFill>
                <a:schemeClr val="bg1"/>
              </a:solidFill>
            </a:endParaRPr>
          </a:p>
          <a:p>
            <a:pPr algn="ctr"/>
            <a:r>
              <a:rPr lang="en-US" sz="6600" b="1" dirty="0">
                <a:solidFill>
                  <a:schemeClr val="bg1"/>
                </a:solidFill>
              </a:rPr>
              <a:t>04</a:t>
            </a:r>
          </a:p>
          <a:p>
            <a:pPr algn="ctr"/>
            <a:endParaRPr lang="en-US" sz="2000" b="1" dirty="0">
              <a:solidFill>
                <a:schemeClr val="bg1"/>
              </a:solidFill>
            </a:endParaRPr>
          </a:p>
          <a:p>
            <a:pPr algn="ctr"/>
            <a:r>
              <a:rPr lang="en-US" sz="2400" b="1" dirty="0">
                <a:solidFill>
                  <a:schemeClr val="bg1"/>
                </a:solidFill>
              </a:rPr>
              <a:t>RECOMMANDATIONS</a:t>
            </a:r>
          </a:p>
        </p:txBody>
      </p:sp>
    </p:spTree>
    <p:extLst>
      <p:ext uri="{BB962C8B-B14F-4D97-AF65-F5344CB8AC3E}">
        <p14:creationId xmlns:p14="http://schemas.microsoft.com/office/powerpoint/2010/main" val="1395551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55CC33-02B3-C5E0-EC00-006AED1009A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AB8657F9-84D9-52CC-4BFA-320184EDD79D}"/>
              </a:ext>
            </a:extLst>
          </p:cNvPr>
          <p:cNvGrpSpPr/>
          <p:nvPr/>
        </p:nvGrpSpPr>
        <p:grpSpPr>
          <a:xfrm>
            <a:off x="697656" y="2752393"/>
            <a:ext cx="10349653" cy="1606249"/>
            <a:chOff x="-369920" y="179348"/>
            <a:chExt cx="3717406" cy="1606249"/>
          </a:xfrm>
        </p:grpSpPr>
        <p:sp>
          <p:nvSpPr>
            <p:cNvPr id="10" name="Rectangle 9">
              <a:extLst>
                <a:ext uri="{FF2B5EF4-FFF2-40B4-BE49-F238E27FC236}">
                  <a16:creationId xmlns:a16="http://schemas.microsoft.com/office/drawing/2014/main" id="{4AD90347-470F-B167-00BF-660DC3D93BA9}"/>
                </a:ext>
              </a:extLst>
            </p:cNvPr>
            <p:cNvSpPr/>
            <p:nvPr/>
          </p:nvSpPr>
          <p:spPr>
            <a:xfrm>
              <a:off x="821" y="179348"/>
              <a:ext cx="3327201"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it-IT"/>
            </a:p>
          </p:txBody>
        </p:sp>
        <p:sp>
          <p:nvSpPr>
            <p:cNvPr id="11" name="TextBox 10">
              <a:extLst>
                <a:ext uri="{FF2B5EF4-FFF2-40B4-BE49-F238E27FC236}">
                  <a16:creationId xmlns:a16="http://schemas.microsoft.com/office/drawing/2014/main" id="{9F0DF0C3-D02F-EFCF-56C6-57832ECFBF09}"/>
                </a:ext>
              </a:extLst>
            </p:cNvPr>
            <p:cNvSpPr txBox="1"/>
            <p:nvPr/>
          </p:nvSpPr>
          <p:spPr>
            <a:xfrm>
              <a:off x="-369920" y="487537"/>
              <a:ext cx="3717406" cy="12980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28654" tIns="165100" rIns="328654" bIns="165100" numCol="1" spcCol="1270" anchor="ctr" anchorCtr="0">
              <a:noAutofit/>
            </a:bodyPr>
            <a:lstStyle/>
            <a:p>
              <a:pPr algn="ctr" defTabSz="2933700">
                <a:lnSpc>
                  <a:spcPct val="90000"/>
                </a:lnSpc>
                <a:spcBef>
                  <a:spcPct val="0"/>
                </a:spcBef>
                <a:spcAft>
                  <a:spcPct val="35000"/>
                </a:spcAft>
              </a:pPr>
              <a:r>
                <a:rPr lang="en-US" sz="6600" dirty="0"/>
                <a:t>1. </a:t>
              </a:r>
              <a:r>
                <a:rPr lang="it-IT" sz="6600" dirty="0"/>
                <a:t>Introduction</a:t>
              </a:r>
              <a:endParaRPr lang="en-US" sz="6600" dirty="0"/>
            </a:p>
            <a:p>
              <a:pPr marL="0" lvl="0" indent="0" algn="l" defTabSz="2933700">
                <a:lnSpc>
                  <a:spcPct val="90000"/>
                </a:lnSpc>
                <a:spcBef>
                  <a:spcPct val="0"/>
                </a:spcBef>
                <a:spcAft>
                  <a:spcPct val="35000"/>
                </a:spcAft>
                <a:buNone/>
              </a:pPr>
              <a:endParaRPr lang="en-US" sz="6600" kern="1200" dirty="0"/>
            </a:p>
          </p:txBody>
        </p:sp>
      </p:grpSp>
    </p:spTree>
    <p:extLst>
      <p:ext uri="{BB962C8B-B14F-4D97-AF65-F5344CB8AC3E}">
        <p14:creationId xmlns:p14="http://schemas.microsoft.com/office/powerpoint/2010/main" val="84832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E2C402-69D6-85C8-A09F-85094FEF6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3F7CD-3763-EFD9-E68B-A3BB20B01F1F}"/>
              </a:ext>
            </a:extLst>
          </p:cNvPr>
          <p:cNvSpPr>
            <a:spLocks noGrp="1"/>
          </p:cNvSpPr>
          <p:nvPr>
            <p:ph type="title"/>
          </p:nvPr>
        </p:nvSpPr>
        <p:spPr>
          <a:xfrm>
            <a:off x="115147" y="365125"/>
            <a:ext cx="6949440" cy="1099881"/>
          </a:xfrm>
        </p:spPr>
        <p:txBody>
          <a:bodyPr>
            <a:normAutofit fontScale="90000"/>
          </a:bodyPr>
          <a:lstStyle/>
          <a:p>
            <a:r>
              <a:rPr lang="fr-FR" b="1" dirty="0">
                <a:solidFill>
                  <a:schemeClr val="bg1"/>
                </a:solidFill>
              </a:rPr>
              <a:t>2026 Année Internationale des Agricultrices​</a:t>
            </a:r>
          </a:p>
        </p:txBody>
      </p:sp>
      <p:sp>
        <p:nvSpPr>
          <p:cNvPr id="4" name="Content Placeholder 3">
            <a:extLst>
              <a:ext uri="{FF2B5EF4-FFF2-40B4-BE49-F238E27FC236}">
                <a16:creationId xmlns:a16="http://schemas.microsoft.com/office/drawing/2014/main" id="{9B2C3913-2395-CD98-F2B3-4152BA910EB0}"/>
              </a:ext>
            </a:extLst>
          </p:cNvPr>
          <p:cNvSpPr txBox="1">
            <a:spLocks noGrp="1"/>
          </p:cNvSpPr>
          <p:nvPr>
            <p:ph idx="1"/>
          </p:nvPr>
        </p:nvSpPr>
        <p:spPr>
          <a:xfrm>
            <a:off x="115888" y="1935163"/>
            <a:ext cx="6900862" cy="4428905"/>
          </a:xfrm>
          <a:prstGeom prst="rect">
            <a:avLst/>
          </a:prstGeom>
          <a:noFill/>
        </p:spPr>
        <p:txBody>
          <a:bodyPr wrap="square" lIns="54864" tIns="27432" rIns="54864" bIns="27432" anchor="t">
            <a:spAutoFit/>
          </a:bodyPr>
          <a:lstStyle>
            <a:defPPr>
              <a:defRPr lang="pt-BR"/>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a:lstStyle>
          <a:p>
            <a:pPr marL="171450" indent="-171450">
              <a:buFont typeface="Arial" panose="020B0604020202020204"/>
              <a:buChar char="•"/>
              <a:defRPr/>
            </a:pPr>
            <a:r>
              <a:rPr lang="en-US" altLang="en-US" sz="1800" b="1" dirty="0" err="1">
                <a:solidFill>
                  <a:schemeClr val="bg1"/>
                </a:solidFill>
                <a:latin typeface="Calibri" panose="020F0502020204030204"/>
                <a:ea typeface="+mn-lt"/>
                <a:cs typeface="+mn-lt"/>
              </a:rPr>
              <a:t>Sensibiliser</a:t>
            </a:r>
            <a:r>
              <a:rPr lang="en-US" altLang="en-US" sz="1800" dirty="0">
                <a:solidFill>
                  <a:schemeClr val="bg1"/>
                </a:solidFill>
                <a:latin typeface="Calibri" panose="020F0502020204030204"/>
                <a:ea typeface="+mn-lt"/>
                <a:cs typeface="+mn-lt"/>
              </a:rPr>
              <a:t> aux multiples </a:t>
            </a:r>
            <a:r>
              <a:rPr lang="en-US" altLang="en-US" sz="1800" dirty="0" err="1">
                <a:solidFill>
                  <a:schemeClr val="bg1"/>
                </a:solidFill>
                <a:latin typeface="Calibri" panose="020F0502020204030204"/>
                <a:ea typeface="+mn-lt"/>
                <a:cs typeface="+mn-lt"/>
              </a:rPr>
              <a:t>rôles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essentiels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que</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jouent</a:t>
            </a:r>
            <a:r>
              <a:rPr lang="en-US" altLang="en-US" sz="1800" dirty="0">
                <a:solidFill>
                  <a:schemeClr val="bg1"/>
                </a:solidFill>
                <a:latin typeface="Calibri" panose="020F0502020204030204"/>
                <a:ea typeface="+mn-lt"/>
                <a:cs typeface="+mn-lt"/>
              </a:rPr>
              <a:t> les femmes </a:t>
            </a:r>
            <a:r>
              <a:rPr lang="en-US" altLang="en-US" sz="1800" dirty="0" err="1">
                <a:solidFill>
                  <a:schemeClr val="bg1"/>
                </a:solidFill>
                <a:latin typeface="Calibri" panose="020F0502020204030204"/>
                <a:ea typeface="+mn-lt"/>
                <a:cs typeface="+mn-lt"/>
              </a:rPr>
              <a:t>agricultrices</a:t>
            </a:r>
            <a:r>
              <a:rPr lang="en-US" altLang="en-US" sz="1800" dirty="0">
                <a:solidFill>
                  <a:schemeClr val="bg1"/>
                </a:solidFill>
                <a:latin typeface="Calibri" panose="020F0502020204030204"/>
                <a:ea typeface="+mn-lt"/>
                <a:cs typeface="+mn-lt"/>
              </a:rPr>
              <a:t> dans les syst</a:t>
            </a:r>
            <a:r>
              <a:rPr lang="" altLang="en-US" sz="1800" dirty="0">
                <a:solidFill>
                  <a:schemeClr val="bg1"/>
                </a:solidFill>
                <a:latin typeface="Calibri" panose="020F0502020204030204"/>
                <a:ea typeface="+mn-lt"/>
                <a:cs typeface="+mn-lt"/>
              </a:rPr>
              <a:t>è</a:t>
            </a:r>
            <a:r>
              <a:rPr lang="en-US" altLang="en-US" sz="1800" dirty="0" err="1">
                <a:solidFill>
                  <a:schemeClr val="bg1"/>
                </a:solidFill>
                <a:latin typeface="Calibri" panose="020F0502020204030204"/>
                <a:ea typeface="+mn-lt"/>
                <a:cs typeface="+mn-lt"/>
              </a:rPr>
              <a:t>mes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agroalimentaires</a:t>
            </a:r>
            <a:r>
              <a:rPr lang="en-US" altLang="en-US" sz="1800" dirty="0">
                <a:solidFill>
                  <a:schemeClr val="bg1"/>
                </a:solidFill>
                <a:latin typeface="Calibri" panose="020F0502020204030204"/>
                <a:ea typeface="+mn-lt"/>
                <a:cs typeface="+mn-lt"/>
              </a:rPr>
              <a:t> à travers le monde et à </a:t>
            </a:r>
            <a:r>
              <a:rPr lang="en-US" altLang="en-US" sz="1800" dirty="0" err="1">
                <a:solidFill>
                  <a:schemeClr val="bg1"/>
                </a:solidFill>
                <a:latin typeface="Calibri" panose="020F0502020204030204"/>
                <a:ea typeface="+mn-lt"/>
                <a:cs typeface="+mn-lt"/>
              </a:rPr>
              <a:t>leurs</a:t>
            </a:r>
            <a:r>
              <a:rPr lang="en-US" altLang="en-US" sz="1800" dirty="0">
                <a:solidFill>
                  <a:schemeClr val="bg1"/>
                </a:solidFill>
                <a:latin typeface="Calibri" panose="020F0502020204030204"/>
                <a:ea typeface="+mn-lt"/>
                <a:cs typeface="+mn-lt"/>
              </a:rPr>
              <a:t> contributions à la </a:t>
            </a:r>
            <a:r>
              <a:rPr lang="en-US" altLang="en-US" sz="1800" dirty="0" err="1">
                <a:solidFill>
                  <a:schemeClr val="bg1"/>
                </a:solidFill>
                <a:latin typeface="Calibri" panose="020F0502020204030204"/>
                <a:ea typeface="+mn-lt"/>
                <a:cs typeface="+mn-lt"/>
              </a:rPr>
              <a:t>sécurité</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alimentaire</a:t>
            </a:r>
            <a:r>
              <a:rPr lang="en-US" altLang="en-US" sz="1800" dirty="0">
                <a:solidFill>
                  <a:schemeClr val="bg1"/>
                </a:solidFill>
                <a:latin typeface="Calibri" panose="020F0502020204030204"/>
                <a:ea typeface="+mn-lt"/>
                <a:cs typeface="+mn-lt"/>
              </a:rPr>
              <a:t>, à la nutrition et à </a:t>
            </a:r>
            <a:r>
              <a:rPr lang="en-US" altLang="en-US" sz="1800" dirty="0" err="1">
                <a:solidFill>
                  <a:schemeClr val="bg1"/>
                </a:solidFill>
                <a:latin typeface="Calibri" panose="020F0502020204030204"/>
                <a:ea typeface="+mn-lt"/>
                <a:cs typeface="+mn-lt"/>
              </a:rPr>
              <a:t>l’éradication</a:t>
            </a:r>
            <a:r>
              <a:rPr lang="en-US" altLang="en-US" sz="1800" dirty="0">
                <a:solidFill>
                  <a:schemeClr val="bg1"/>
                </a:solidFill>
                <a:latin typeface="Calibri" panose="020F0502020204030204"/>
                <a:ea typeface="+mn-lt"/>
                <a:cs typeface="+mn-lt"/>
              </a:rPr>
              <a:t> de la </a:t>
            </a:r>
            <a:r>
              <a:rPr lang="en-US" altLang="en-US" sz="1800" dirty="0" err="1">
                <a:solidFill>
                  <a:schemeClr val="bg1"/>
                </a:solidFill>
                <a:latin typeface="Calibri" panose="020F0502020204030204"/>
                <a:ea typeface="+mn-lt"/>
                <a:cs typeface="+mn-lt"/>
              </a:rPr>
              <a:t>pauvreté</a:t>
            </a:r>
            <a:r>
              <a:rPr lang="en-US" altLang="en-US" sz="1800" dirty="0">
                <a:solidFill>
                  <a:schemeClr val="bg1"/>
                </a:solidFill>
                <a:latin typeface="Calibri" panose="020F0502020204030204"/>
                <a:ea typeface="+mn-lt"/>
                <a:cs typeface="+mn-lt"/>
              </a:rPr>
              <a:t>.</a:t>
            </a:r>
          </a:p>
          <a:p>
            <a:pPr marL="171450" indent="-171450">
              <a:buFont typeface="Arial" panose="020B0604020202020204"/>
              <a:buChar char="•"/>
              <a:defRPr/>
            </a:pPr>
            <a:r>
              <a:rPr lang="en-US" altLang="en-US" sz="1800" b="1" dirty="0" err="1">
                <a:solidFill>
                  <a:schemeClr val="bg1"/>
                </a:solidFill>
                <a:latin typeface="Calibri" panose="020F0502020204030204"/>
                <a:ea typeface="+mn-lt"/>
                <a:cs typeface="+mn-lt"/>
              </a:rPr>
              <a:t>Mettre</a:t>
            </a:r>
            <a:r>
              <a:rPr lang="en-US" altLang="en-US" sz="1800" b="1" dirty="0">
                <a:solidFill>
                  <a:schemeClr val="bg1"/>
                </a:solidFill>
                <a:latin typeface="Calibri" panose="020F0502020204030204"/>
                <a:ea typeface="+mn-lt"/>
                <a:cs typeface="+mn-lt"/>
              </a:rPr>
              <a:t> </a:t>
            </a:r>
            <a:r>
              <a:rPr lang="en-US" altLang="en-US" sz="1800" b="1" dirty="0" err="1">
                <a:solidFill>
                  <a:schemeClr val="bg1"/>
                </a:solidFill>
                <a:latin typeface="Calibri" panose="020F0502020204030204"/>
                <a:ea typeface="+mn-lt"/>
                <a:cs typeface="+mn-lt"/>
              </a:rPr>
              <a:t>en</a:t>
            </a:r>
            <a:r>
              <a:rPr lang="en-US" altLang="en-US" sz="1800" b="1" dirty="0">
                <a:solidFill>
                  <a:schemeClr val="bg1"/>
                </a:solidFill>
                <a:latin typeface="Calibri" panose="020F0502020204030204"/>
                <a:ea typeface="+mn-lt"/>
                <a:cs typeface="+mn-lt"/>
              </a:rPr>
              <a:t> </a:t>
            </a:r>
            <a:r>
              <a:rPr lang="en-US" altLang="en-US" sz="1800" b="1" dirty="0" err="1">
                <a:solidFill>
                  <a:schemeClr val="bg1"/>
                </a:solidFill>
                <a:latin typeface="Calibri" panose="020F0502020204030204"/>
                <a:ea typeface="+mn-lt"/>
                <a:cs typeface="+mn-lt"/>
              </a:rPr>
              <a:t>évidence</a:t>
            </a:r>
            <a:r>
              <a:rPr lang="en-US" altLang="en-US" sz="1800" b="1" dirty="0">
                <a:solidFill>
                  <a:schemeClr val="bg1"/>
                </a:solidFill>
                <a:latin typeface="Calibri" panose="020F0502020204030204"/>
                <a:ea typeface="+mn-lt"/>
                <a:cs typeface="+mn-lt"/>
              </a:rPr>
              <a:t> les actions </a:t>
            </a:r>
            <a:r>
              <a:rPr lang="en-US" altLang="en-US" sz="1800" b="1" dirty="0" err="1">
                <a:solidFill>
                  <a:schemeClr val="bg1"/>
                </a:solidFill>
                <a:latin typeface="Calibri" panose="020F0502020204030204"/>
                <a:ea typeface="+mn-lt"/>
                <a:cs typeface="+mn-lt"/>
              </a:rPr>
              <a:t>pouvant</a:t>
            </a:r>
            <a:r>
              <a:rPr lang="en-US" altLang="en-US" sz="1800" b="1" dirty="0">
                <a:solidFill>
                  <a:schemeClr val="bg1"/>
                </a:solidFill>
                <a:latin typeface="Calibri" panose="020F0502020204030204"/>
                <a:ea typeface="+mn-lt"/>
                <a:cs typeface="+mn-lt"/>
              </a:rPr>
              <a:t> </a:t>
            </a:r>
            <a:r>
              <a:rPr lang="en-US" altLang="en-US" sz="1800" b="1" dirty="0" err="1">
                <a:solidFill>
                  <a:schemeClr val="bg1"/>
                </a:solidFill>
                <a:latin typeface="Calibri" panose="020F0502020204030204"/>
                <a:ea typeface="+mn-lt"/>
                <a:cs typeface="+mn-lt"/>
              </a:rPr>
              <a:t>contribuer</a:t>
            </a:r>
            <a:r>
              <a:rPr lang="en-US" altLang="en-US" sz="1800" b="1" dirty="0">
                <a:solidFill>
                  <a:schemeClr val="bg1"/>
                </a:solidFill>
                <a:latin typeface="Calibri" panose="020F0502020204030204"/>
                <a:ea typeface="+mn-lt"/>
                <a:cs typeface="+mn-lt"/>
              </a:rPr>
              <a:t> à </a:t>
            </a:r>
            <a:r>
              <a:rPr lang="en-US" altLang="en-US" sz="1800" b="1" dirty="0" err="1">
                <a:solidFill>
                  <a:schemeClr val="bg1"/>
                </a:solidFill>
                <a:latin typeface="Calibri" panose="020F0502020204030204"/>
                <a:ea typeface="+mn-lt"/>
                <a:cs typeface="+mn-lt"/>
              </a:rPr>
              <a:t>réduire</a:t>
            </a:r>
            <a:r>
              <a:rPr lang="en-US" altLang="en-US" sz="1800" b="1" dirty="0">
                <a:solidFill>
                  <a:schemeClr val="bg1"/>
                </a:solidFill>
                <a:latin typeface="Calibri" panose="020F0502020204030204"/>
                <a:ea typeface="+mn-lt"/>
                <a:cs typeface="+mn-lt"/>
              </a:rPr>
              <a:t> </a:t>
            </a:r>
            <a:r>
              <a:rPr lang="en-US" altLang="en-US" sz="1800" b="1" dirty="0" err="1">
                <a:solidFill>
                  <a:schemeClr val="bg1"/>
                </a:solidFill>
                <a:latin typeface="Calibri" panose="020F0502020204030204"/>
                <a:ea typeface="+mn-lt"/>
                <a:cs typeface="+mn-lt"/>
              </a:rPr>
              <a:t>l’écart</a:t>
            </a:r>
            <a:r>
              <a:rPr lang="en-US" altLang="en-US" sz="1800" b="1" dirty="0">
                <a:solidFill>
                  <a:schemeClr val="bg1"/>
                </a:solidFill>
                <a:latin typeface="Calibri" panose="020F0502020204030204"/>
                <a:ea typeface="+mn-lt"/>
                <a:cs typeface="+mn-lt"/>
              </a:rPr>
              <a:t> entre les sexes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telles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que</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l’amélioration</a:t>
            </a:r>
            <a:r>
              <a:rPr lang="en-US" altLang="en-US" sz="1800" dirty="0">
                <a:solidFill>
                  <a:schemeClr val="bg1"/>
                </a:solidFill>
                <a:latin typeface="Calibri" panose="020F0502020204030204"/>
                <a:ea typeface="+mn-lt"/>
                <a:cs typeface="+mn-lt"/>
              </a:rPr>
              <a:t> de </a:t>
            </a:r>
            <a:r>
              <a:rPr lang="en-US" altLang="en-US" sz="1800" dirty="0" err="1">
                <a:solidFill>
                  <a:schemeClr val="bg1"/>
                </a:solidFill>
                <a:latin typeface="Calibri" panose="020F0502020204030204"/>
                <a:ea typeface="+mn-lt"/>
                <a:cs typeface="+mn-lt"/>
              </a:rPr>
              <a:t>l’acc</a:t>
            </a:r>
            <a:r>
              <a:rPr lang="" altLang="en-US" sz="1800" dirty="0">
                <a:solidFill>
                  <a:schemeClr val="bg1"/>
                </a:solidFill>
                <a:latin typeface="Calibri" panose="020F0502020204030204"/>
                <a:ea typeface="+mn-lt"/>
                <a:cs typeface="+mn-lt"/>
              </a:rPr>
              <a:t>è</a:t>
            </a:r>
            <a:r>
              <a:rPr lang="en-US" altLang="en-US" sz="1800" dirty="0">
                <a:solidFill>
                  <a:schemeClr val="bg1"/>
                </a:solidFill>
                <a:latin typeface="Calibri" panose="020F0502020204030204"/>
                <a:ea typeface="+mn-lt"/>
                <a:cs typeface="+mn-lt"/>
              </a:rPr>
              <a:t>s à la terre, au </a:t>
            </a:r>
            <a:r>
              <a:rPr lang="en-US" altLang="en-US" sz="1800" dirty="0" err="1">
                <a:solidFill>
                  <a:schemeClr val="bg1"/>
                </a:solidFill>
                <a:latin typeface="Calibri" panose="020F0502020204030204"/>
                <a:ea typeface="+mn-lt"/>
                <a:cs typeface="+mn-lt"/>
              </a:rPr>
              <a:t>crédit</a:t>
            </a:r>
            <a:r>
              <a:rPr lang="en-US" altLang="en-US" sz="1800" dirty="0">
                <a:solidFill>
                  <a:schemeClr val="bg1"/>
                </a:solidFill>
                <a:latin typeface="Calibri" panose="020F0502020204030204"/>
                <a:ea typeface="+mn-lt"/>
                <a:cs typeface="+mn-lt"/>
              </a:rPr>
              <a:t>, aux </a:t>
            </a:r>
            <a:r>
              <a:rPr lang="en-US" altLang="en-US" sz="1800" dirty="0" err="1">
                <a:solidFill>
                  <a:schemeClr val="bg1"/>
                </a:solidFill>
                <a:latin typeface="Calibri" panose="020F0502020204030204"/>
                <a:ea typeface="+mn-lt"/>
                <a:cs typeface="+mn-lt"/>
              </a:rPr>
              <a:t>marchés</a:t>
            </a:r>
            <a:r>
              <a:rPr lang="en-US" altLang="en-US" sz="1800" dirty="0">
                <a:solidFill>
                  <a:schemeClr val="bg1"/>
                </a:solidFill>
                <a:latin typeface="Calibri" panose="020F0502020204030204"/>
                <a:ea typeface="+mn-lt"/>
                <a:cs typeface="+mn-lt"/>
              </a:rPr>
              <a:t>, à </a:t>
            </a:r>
            <a:r>
              <a:rPr lang="en-US" altLang="en-US" sz="1800" dirty="0" err="1">
                <a:solidFill>
                  <a:schemeClr val="bg1"/>
                </a:solidFill>
                <a:latin typeface="Calibri" panose="020F0502020204030204"/>
                <a:ea typeface="+mn-lt"/>
                <a:cs typeface="+mn-lt"/>
              </a:rPr>
              <a:t>l’éducation</a:t>
            </a:r>
            <a:r>
              <a:rPr lang="en-US" altLang="en-US" sz="1800" dirty="0">
                <a:solidFill>
                  <a:schemeClr val="bg1"/>
                </a:solidFill>
                <a:latin typeface="Calibri" panose="020F0502020204030204"/>
                <a:ea typeface="+mn-lt"/>
                <a:cs typeface="+mn-lt"/>
              </a:rPr>
              <a:t>, à la formation et à la </a:t>
            </a:r>
            <a:r>
              <a:rPr lang="en-US" altLang="en-US" sz="1800" dirty="0" err="1">
                <a:solidFill>
                  <a:schemeClr val="bg1"/>
                </a:solidFill>
                <a:latin typeface="Calibri" panose="020F0502020204030204"/>
                <a:ea typeface="+mn-lt"/>
                <a:cs typeface="+mn-lt"/>
              </a:rPr>
              <a:t>technologie</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afin</a:t>
            </a:r>
            <a:r>
              <a:rPr lang="en-US" altLang="en-US" sz="1800" dirty="0">
                <a:solidFill>
                  <a:schemeClr val="bg1"/>
                </a:solidFill>
                <a:latin typeface="Calibri" panose="020F0502020204030204"/>
                <a:ea typeface="+mn-lt"/>
                <a:cs typeface="+mn-lt"/>
              </a:rPr>
              <a:t> de </a:t>
            </a:r>
            <a:r>
              <a:rPr lang="en-US" altLang="en-US" sz="1800" dirty="0" err="1">
                <a:solidFill>
                  <a:schemeClr val="bg1"/>
                </a:solidFill>
                <a:latin typeface="Calibri" panose="020F0502020204030204"/>
                <a:ea typeface="+mn-lt"/>
                <a:cs typeface="+mn-lt"/>
              </a:rPr>
              <a:t>lutter</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contre</a:t>
            </a:r>
            <a:r>
              <a:rPr lang="en-US" altLang="en-US" sz="1800" dirty="0">
                <a:solidFill>
                  <a:schemeClr val="bg1"/>
                </a:solidFill>
                <a:latin typeface="Calibri" panose="020F0502020204030204"/>
                <a:ea typeface="+mn-lt"/>
                <a:cs typeface="+mn-lt"/>
              </a:rPr>
              <a:t> les </a:t>
            </a:r>
            <a:r>
              <a:rPr lang="en-US" altLang="en-US" sz="1800" dirty="0" err="1">
                <a:solidFill>
                  <a:schemeClr val="bg1"/>
                </a:solidFill>
                <a:latin typeface="Calibri" panose="020F0502020204030204"/>
                <a:ea typeface="+mn-lt"/>
                <a:cs typeface="+mn-lt"/>
              </a:rPr>
              <a:t>inégalités</a:t>
            </a:r>
            <a:r>
              <a:rPr lang="en-US" altLang="en-US" sz="1800" dirty="0">
                <a:solidFill>
                  <a:schemeClr val="bg1"/>
                </a:solidFill>
                <a:latin typeface="Calibri" panose="020F0502020204030204"/>
                <a:ea typeface="+mn-lt"/>
                <a:cs typeface="+mn-lt"/>
              </a:rPr>
              <a:t> et de nous </a:t>
            </a:r>
            <a:r>
              <a:rPr lang="en-US" altLang="en-US" sz="1800" dirty="0" err="1">
                <a:solidFill>
                  <a:schemeClr val="bg1"/>
                </a:solidFill>
                <a:latin typeface="Calibri" panose="020F0502020204030204"/>
                <a:ea typeface="+mn-lt"/>
                <a:cs typeface="+mn-lt"/>
              </a:rPr>
              <a:t>rapprocher</a:t>
            </a:r>
            <a:r>
              <a:rPr lang="en-US" altLang="en-US" sz="1800" dirty="0">
                <a:solidFill>
                  <a:schemeClr val="bg1"/>
                </a:solidFill>
                <a:latin typeface="Calibri" panose="020F0502020204030204"/>
                <a:ea typeface="+mn-lt"/>
                <a:cs typeface="+mn-lt"/>
              </a:rPr>
              <a:t> de la </a:t>
            </a:r>
            <a:r>
              <a:rPr lang="en-US" altLang="en-US" sz="1800" dirty="0" err="1">
                <a:solidFill>
                  <a:schemeClr val="bg1"/>
                </a:solidFill>
                <a:latin typeface="Calibri" panose="020F0502020204030204"/>
                <a:ea typeface="+mn-lt"/>
                <a:cs typeface="+mn-lt"/>
              </a:rPr>
              <a:t>sécurité</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alimentaire</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mondiale</a:t>
            </a:r>
            <a:r>
              <a:rPr lang="en-US" altLang="en-US" sz="1800" dirty="0">
                <a:solidFill>
                  <a:schemeClr val="bg1"/>
                </a:solidFill>
                <a:latin typeface="Calibri" panose="020F0502020204030204"/>
                <a:ea typeface="+mn-lt"/>
                <a:cs typeface="+mn-lt"/>
              </a:rPr>
              <a:t>, de </a:t>
            </a:r>
            <a:r>
              <a:rPr lang="en-US" altLang="en-US" sz="1800" dirty="0" err="1">
                <a:solidFill>
                  <a:schemeClr val="bg1"/>
                </a:solidFill>
                <a:latin typeface="Calibri" panose="020F0502020204030204"/>
                <a:ea typeface="+mn-lt"/>
                <a:cs typeface="+mn-lt"/>
              </a:rPr>
              <a:t>l’égalité</a:t>
            </a:r>
            <a:r>
              <a:rPr lang="en-US" altLang="en-US" sz="1800" dirty="0">
                <a:solidFill>
                  <a:schemeClr val="bg1"/>
                </a:solidFill>
                <a:latin typeface="Calibri" panose="020F0502020204030204"/>
                <a:ea typeface="+mn-lt"/>
                <a:cs typeface="+mn-lt"/>
              </a:rPr>
              <a:t> des genres et des SDGs.</a:t>
            </a:r>
          </a:p>
          <a:p>
            <a:pPr marL="171450" indent="-171450">
              <a:buFont typeface="Arial" panose="020B0604020202020204"/>
              <a:buChar char="•"/>
              <a:defRPr/>
            </a:pPr>
            <a:r>
              <a:rPr lang="en-US" altLang="en-US" sz="1800" b="1" dirty="0" err="1">
                <a:solidFill>
                  <a:schemeClr val="bg1"/>
                </a:solidFill>
                <a:latin typeface="Calibri" panose="020F0502020204030204"/>
                <a:ea typeface="+mn-lt"/>
                <a:cs typeface="+mn-lt"/>
              </a:rPr>
              <a:t>Orienter</a:t>
            </a:r>
            <a:r>
              <a:rPr lang="en-US" altLang="en-US" sz="1800" b="1" dirty="0">
                <a:solidFill>
                  <a:schemeClr val="bg1"/>
                </a:solidFill>
                <a:latin typeface="Calibri" panose="020F0502020204030204"/>
                <a:ea typeface="+mn-lt"/>
                <a:cs typeface="+mn-lt"/>
              </a:rPr>
              <a:t> et </a:t>
            </a:r>
            <a:r>
              <a:rPr lang="en-US" altLang="en-US" sz="1800" b="1" dirty="0" err="1">
                <a:solidFill>
                  <a:schemeClr val="bg1"/>
                </a:solidFill>
                <a:latin typeface="Calibri" panose="020F0502020204030204"/>
                <a:ea typeface="+mn-lt"/>
                <a:cs typeface="+mn-lt"/>
              </a:rPr>
              <a:t>canaliser</a:t>
            </a:r>
            <a:r>
              <a:rPr lang="en-US" altLang="en-US" sz="1800" b="1" dirty="0">
                <a:solidFill>
                  <a:schemeClr val="bg1"/>
                </a:solidFill>
                <a:latin typeface="Calibri" panose="020F0502020204030204"/>
                <a:ea typeface="+mn-lt"/>
                <a:cs typeface="+mn-lt"/>
              </a:rPr>
              <a:t> </a:t>
            </a:r>
            <a:r>
              <a:rPr lang="en-US" altLang="en-US" sz="1800" b="1" dirty="0" err="1">
                <a:solidFill>
                  <a:schemeClr val="bg1"/>
                </a:solidFill>
                <a:latin typeface="Calibri" panose="020F0502020204030204"/>
                <a:ea typeface="+mn-lt"/>
                <a:cs typeface="+mn-lt"/>
              </a:rPr>
              <a:t>l’élaboration</a:t>
            </a:r>
            <a:r>
              <a:rPr lang="en-US" altLang="en-US" sz="1800" b="1" dirty="0">
                <a:solidFill>
                  <a:schemeClr val="bg1"/>
                </a:solidFill>
                <a:latin typeface="Calibri" panose="020F0502020204030204"/>
                <a:ea typeface="+mn-lt"/>
                <a:cs typeface="+mn-lt"/>
              </a:rPr>
              <a:t> des politiques, la </a:t>
            </a:r>
            <a:r>
              <a:rPr lang="en-US" altLang="en-US" sz="1800" b="1" dirty="0" err="1">
                <a:solidFill>
                  <a:schemeClr val="bg1"/>
                </a:solidFill>
                <a:latin typeface="Calibri" panose="020F0502020204030204"/>
                <a:ea typeface="+mn-lt"/>
                <a:cs typeface="+mn-lt"/>
              </a:rPr>
              <a:t>programmation</a:t>
            </a:r>
            <a:r>
              <a:rPr lang="en-US" altLang="en-US" sz="1800" b="1" dirty="0">
                <a:solidFill>
                  <a:schemeClr val="bg1"/>
                </a:solidFill>
                <a:latin typeface="Calibri" panose="020F0502020204030204"/>
                <a:ea typeface="+mn-lt"/>
                <a:cs typeface="+mn-lt"/>
              </a:rPr>
              <a:t> et </a:t>
            </a:r>
            <a:r>
              <a:rPr lang="en-US" altLang="en-US" sz="1800" b="1" dirty="0" err="1">
                <a:solidFill>
                  <a:schemeClr val="bg1"/>
                </a:solidFill>
                <a:latin typeface="Calibri" panose="020F0502020204030204"/>
                <a:ea typeface="+mn-lt"/>
                <a:cs typeface="+mn-lt"/>
              </a:rPr>
              <a:t>l’augmentation</a:t>
            </a:r>
            <a:r>
              <a:rPr lang="en-US" altLang="en-US" sz="1800" b="1" dirty="0">
                <a:solidFill>
                  <a:schemeClr val="bg1"/>
                </a:solidFill>
                <a:latin typeface="Calibri" panose="020F0502020204030204"/>
                <a:ea typeface="+mn-lt"/>
                <a:cs typeface="+mn-lt"/>
              </a:rPr>
              <a:t> des </a:t>
            </a:r>
            <a:r>
              <a:rPr lang="en-US" altLang="en-US" sz="1800" b="1" dirty="0" err="1">
                <a:solidFill>
                  <a:schemeClr val="bg1"/>
                </a:solidFill>
                <a:latin typeface="Calibri" panose="020F0502020204030204"/>
                <a:ea typeface="+mn-lt"/>
                <a:cs typeface="+mn-lt"/>
              </a:rPr>
              <a:t>investissements</a:t>
            </a:r>
            <a:r>
              <a:rPr lang="en-US" altLang="en-US" sz="1800" dirty="0">
                <a:solidFill>
                  <a:schemeClr val="bg1"/>
                </a:solidFill>
                <a:latin typeface="Calibri" panose="020F0502020204030204"/>
                <a:ea typeface="+mn-lt"/>
                <a:cs typeface="+mn-lt"/>
              </a:rPr>
              <a:t> pour faire </a:t>
            </a:r>
            <a:r>
              <a:rPr lang="en-US" altLang="en-US" sz="1800" dirty="0" err="1">
                <a:solidFill>
                  <a:schemeClr val="bg1"/>
                </a:solidFill>
                <a:latin typeface="Calibri" panose="020F0502020204030204"/>
                <a:ea typeface="+mn-lt"/>
                <a:cs typeface="+mn-lt"/>
              </a:rPr>
              <a:t>progresser</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l’égalité</a:t>
            </a:r>
            <a:r>
              <a:rPr lang="en-US" altLang="en-US" sz="1800" dirty="0">
                <a:solidFill>
                  <a:schemeClr val="bg1"/>
                </a:solidFill>
                <a:latin typeface="Calibri" panose="020F0502020204030204"/>
                <a:ea typeface="+mn-lt"/>
                <a:cs typeface="+mn-lt"/>
              </a:rPr>
              <a:t> des sexes et </a:t>
            </a:r>
            <a:r>
              <a:rPr lang="en-US" altLang="en-US" sz="1800" dirty="0" err="1">
                <a:solidFill>
                  <a:schemeClr val="bg1"/>
                </a:solidFill>
                <a:latin typeface="Calibri" panose="020F0502020204030204"/>
                <a:ea typeface="+mn-lt"/>
                <a:cs typeface="+mn-lt"/>
              </a:rPr>
              <a:t>l’autonomisation</a:t>
            </a:r>
            <a:r>
              <a:rPr lang="en-US" altLang="en-US" sz="1800" dirty="0">
                <a:solidFill>
                  <a:schemeClr val="bg1"/>
                </a:solidFill>
                <a:latin typeface="Calibri" panose="020F0502020204030204"/>
                <a:ea typeface="+mn-lt"/>
                <a:cs typeface="+mn-lt"/>
              </a:rPr>
              <a:t> des femmes et des filles dans les syst</a:t>
            </a:r>
            <a:r>
              <a:rPr lang="" altLang="en-US" sz="1800" dirty="0">
                <a:solidFill>
                  <a:schemeClr val="bg1"/>
                </a:solidFill>
                <a:latin typeface="Calibri" panose="020F0502020204030204"/>
                <a:ea typeface="+mn-lt"/>
                <a:cs typeface="+mn-lt"/>
              </a:rPr>
              <a:t>è</a:t>
            </a:r>
            <a:r>
              <a:rPr lang="en-US" altLang="en-US" sz="1800" dirty="0" err="1">
                <a:solidFill>
                  <a:schemeClr val="bg1"/>
                </a:solidFill>
                <a:latin typeface="Calibri" panose="020F0502020204030204"/>
                <a:ea typeface="+mn-lt"/>
                <a:cs typeface="+mn-lt"/>
              </a:rPr>
              <a:t>mes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agroalimentaires</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en</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créant</a:t>
            </a:r>
            <a:r>
              <a:rPr lang="en-US" altLang="en-US" sz="1800" dirty="0">
                <a:solidFill>
                  <a:schemeClr val="bg1"/>
                </a:solidFill>
                <a:latin typeface="Calibri" panose="020F0502020204030204"/>
                <a:ea typeface="+mn-lt"/>
                <a:cs typeface="+mn-lt"/>
              </a:rPr>
              <a:t> les conditions pour </a:t>
            </a:r>
            <a:r>
              <a:rPr lang="en-US" altLang="en-US" sz="1800" dirty="0" err="1">
                <a:solidFill>
                  <a:schemeClr val="bg1"/>
                </a:solidFill>
                <a:latin typeface="Calibri" panose="020F0502020204030204"/>
                <a:ea typeface="+mn-lt"/>
                <a:cs typeface="+mn-lt"/>
              </a:rPr>
              <a:t>que</a:t>
            </a:r>
            <a:r>
              <a:rPr lang="en-US" altLang="en-US" sz="1800" dirty="0">
                <a:solidFill>
                  <a:schemeClr val="bg1"/>
                </a:solidFill>
                <a:latin typeface="Calibri" panose="020F0502020204030204"/>
                <a:ea typeface="+mn-lt"/>
                <a:cs typeface="+mn-lt"/>
              </a:rPr>
              <a:t> les femmes et les filles </a:t>
            </a:r>
            <a:r>
              <a:rPr lang="en-US" altLang="en-US" sz="1800" dirty="0" err="1">
                <a:solidFill>
                  <a:schemeClr val="bg1"/>
                </a:solidFill>
                <a:latin typeface="Calibri" panose="020F0502020204030204"/>
                <a:ea typeface="+mn-lt"/>
                <a:cs typeface="+mn-lt"/>
              </a:rPr>
              <a:t>engagées</a:t>
            </a:r>
            <a:r>
              <a:rPr lang="en-US" altLang="en-US" sz="1800" dirty="0">
                <a:solidFill>
                  <a:schemeClr val="bg1"/>
                </a:solidFill>
                <a:latin typeface="Calibri" panose="020F0502020204030204"/>
                <a:ea typeface="+mn-lt"/>
                <a:cs typeface="+mn-lt"/>
              </a:rPr>
              <a:t> tout au long des </a:t>
            </a:r>
            <a:r>
              <a:rPr lang="en-US" altLang="en-US" sz="1800" dirty="0" err="1">
                <a:solidFill>
                  <a:schemeClr val="bg1"/>
                </a:solidFill>
                <a:latin typeface="Calibri" panose="020F0502020204030204"/>
                <a:ea typeface="+mn-lt"/>
                <a:cs typeface="+mn-lt"/>
              </a:rPr>
              <a:t>chaînes</a:t>
            </a:r>
            <a:r>
              <a:rPr lang="en-US" altLang="en-US" sz="1800" dirty="0">
                <a:solidFill>
                  <a:schemeClr val="bg1"/>
                </a:solidFill>
                <a:latin typeface="Calibri" panose="020F0502020204030204"/>
                <a:ea typeface="+mn-lt"/>
                <a:cs typeface="+mn-lt"/>
              </a:rPr>
              <a:t> de </a:t>
            </a:r>
            <a:r>
              <a:rPr lang="en-US" altLang="en-US" sz="1800" dirty="0" err="1">
                <a:solidFill>
                  <a:schemeClr val="bg1"/>
                </a:solidFill>
                <a:latin typeface="Calibri" panose="020F0502020204030204"/>
                <a:ea typeface="+mn-lt"/>
                <a:cs typeface="+mn-lt"/>
              </a:rPr>
              <a:t>valeur</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agroalimentaires</a:t>
            </a:r>
            <a:r>
              <a:rPr lang="en-US" altLang="en-US" sz="1800" dirty="0">
                <a:solidFill>
                  <a:schemeClr val="bg1"/>
                </a:solidFill>
                <a:latin typeface="Calibri" panose="020F0502020204030204"/>
                <a:ea typeface="+mn-lt"/>
                <a:cs typeface="+mn-lt"/>
              </a:rPr>
              <a:t> et dans les zones rurales </a:t>
            </a:r>
            <a:r>
              <a:rPr lang="en-US" altLang="en-US" sz="1800" dirty="0" err="1">
                <a:solidFill>
                  <a:schemeClr val="bg1"/>
                </a:solidFill>
                <a:latin typeface="Calibri" panose="020F0502020204030204"/>
                <a:ea typeface="+mn-lt"/>
                <a:cs typeface="+mn-lt"/>
              </a:rPr>
              <a:t>puissent</a:t>
            </a:r>
            <a:r>
              <a:rPr lang="en-US" altLang="en-US" sz="1800" dirty="0">
                <a:solidFill>
                  <a:schemeClr val="bg1"/>
                </a:solidFill>
                <a:latin typeface="Calibri" panose="020F0502020204030204"/>
                <a:ea typeface="+mn-lt"/>
                <a:cs typeface="+mn-lt"/>
              </a:rPr>
              <a:t> </a:t>
            </a:r>
            <a:r>
              <a:rPr lang="en-US" altLang="en-US" sz="1800" dirty="0" err="1">
                <a:solidFill>
                  <a:schemeClr val="bg1"/>
                </a:solidFill>
                <a:latin typeface="Calibri" panose="020F0502020204030204"/>
                <a:ea typeface="+mn-lt"/>
                <a:cs typeface="+mn-lt"/>
              </a:rPr>
              <a:t>s’épanouir</a:t>
            </a:r>
            <a:r>
              <a:rPr lang="en-US" altLang="en-US" sz="1800" dirty="0">
                <a:solidFill>
                  <a:schemeClr val="bg1"/>
                </a:solidFill>
                <a:latin typeface="Calibri" panose="020F0502020204030204"/>
                <a:ea typeface="+mn-lt"/>
                <a:cs typeface="+mn-lt"/>
              </a:rPr>
              <a:t> (Impact)</a:t>
            </a:r>
            <a:r>
              <a:rPr lang="en-US" sz="1800" dirty="0">
                <a:solidFill>
                  <a:schemeClr val="bg1"/>
                </a:solidFill>
                <a:latin typeface="Calibri" panose="020F0502020204030204"/>
                <a:ea typeface="+mn-lt"/>
                <a:cs typeface="+mn-lt"/>
              </a:rPr>
              <a:t>. </a:t>
            </a:r>
            <a:endParaRPr lang="en-US" sz="1800" dirty="0">
              <a:solidFill>
                <a:schemeClr val="bg1"/>
              </a:solidFill>
              <a:latin typeface="Calibri" panose="020F0502020204030204"/>
              <a:ea typeface="Calibri" panose="020F0502020204030204"/>
              <a:cs typeface="Calibri" panose="020F0502020204030204"/>
            </a:endParaRPr>
          </a:p>
          <a:p>
            <a:pPr marL="171450" indent="-171450">
              <a:spcAft>
                <a:spcPts val="360"/>
              </a:spcAft>
              <a:buFont typeface="Arial" panose="020B0604020202020204"/>
              <a:buChar char="•"/>
              <a:defRPr/>
            </a:pPr>
            <a:endParaRPr lang="en-US" sz="1800" dirty="0">
              <a:solidFill>
                <a:schemeClr val="bg1"/>
              </a:solidFill>
              <a:latin typeface="Calibri" panose="020F0502020204030204"/>
              <a:ea typeface="Calibri" panose="020F0502020204030204"/>
              <a:cs typeface="Calibri" panose="020F0502020204030204"/>
            </a:endParaRPr>
          </a:p>
        </p:txBody>
      </p:sp>
      <p:pic>
        <p:nvPicPr>
          <p:cNvPr id="5" name="Immagine 4">
            <a:extLst>
              <a:ext uri="{FF2B5EF4-FFF2-40B4-BE49-F238E27FC236}">
                <a16:creationId xmlns:a16="http://schemas.microsoft.com/office/drawing/2014/main" id="{644C3A4E-0AD0-2D14-D16B-D2359D61B925}"/>
              </a:ext>
            </a:extLst>
          </p:cNvPr>
          <p:cNvPicPr>
            <a:picLocks noChangeAspect="1"/>
          </p:cNvPicPr>
          <p:nvPr/>
        </p:nvPicPr>
        <p:blipFill>
          <a:blip r:embed="rId3">
            <a:extLst>
              <a:ext uri="{28A0092B-C50C-407E-A947-70E740481C1C}">
                <a14:useLocalDpi xmlns:a14="http://schemas.microsoft.com/office/drawing/2010/main" val="0"/>
              </a:ext>
            </a:extLst>
          </a:blip>
          <a:srcRect l="26233" r="26233"/>
          <a:stretch>
            <a:fillRect/>
          </a:stretch>
        </p:blipFill>
        <p:spPr>
          <a:xfrm>
            <a:off x="7916092" y="1028451"/>
            <a:ext cx="4062548" cy="5111092"/>
          </a:xfrm>
          <a:prstGeom prst="rect">
            <a:avLst/>
          </a:prstGeom>
        </p:spPr>
      </p:pic>
      <p:sp>
        <p:nvSpPr>
          <p:cNvPr id="3" name="TextBox 2">
            <a:extLst>
              <a:ext uri="{FF2B5EF4-FFF2-40B4-BE49-F238E27FC236}">
                <a16:creationId xmlns:a16="http://schemas.microsoft.com/office/drawing/2014/main" id="{D58628A4-C63B-36F8-D1E0-B7B310C29F6F}"/>
              </a:ext>
            </a:extLst>
          </p:cNvPr>
          <p:cNvSpPr txBox="1"/>
          <p:nvPr/>
        </p:nvSpPr>
        <p:spPr>
          <a:xfrm>
            <a:off x="2625634" y="6466114"/>
            <a:ext cx="3735977" cy="369332"/>
          </a:xfrm>
          <a:prstGeom prst="rect">
            <a:avLst/>
          </a:prstGeom>
          <a:noFill/>
        </p:spPr>
        <p:txBody>
          <a:bodyPr wrap="square" rtlCol="0">
            <a:spAutoFit/>
          </a:bodyPr>
          <a:lstStyle/>
          <a:p>
            <a:r>
              <a:rPr lang="en-US" u="sng" dirty="0">
                <a:solidFill>
                  <a:schemeClr val="bg1"/>
                </a:solidFill>
                <a:hlinkClick r:id="rId4">
                  <a:extLst>
                    <a:ext uri="{A12FA001-AC4F-418D-AE19-62706E023703}">
                      <ahyp:hlinkClr xmlns:ahyp="http://schemas.microsoft.com/office/drawing/2018/hyperlinkcolor" val="tx"/>
                    </a:ext>
                  </a:extLst>
                </a:hlinkClick>
              </a:rPr>
              <a:t>site web de </a:t>
            </a:r>
            <a:r>
              <a:rPr lang="en-US" u="sng" dirty="0" err="1">
                <a:solidFill>
                  <a:schemeClr val="bg1"/>
                </a:solidFill>
                <a:hlinkClick r:id="rId4">
                  <a:extLst>
                    <a:ext uri="{A12FA001-AC4F-418D-AE19-62706E023703}">
                      <ahyp:hlinkClr xmlns:ahyp="http://schemas.microsoft.com/office/drawing/2018/hyperlinkcolor" val="tx"/>
                    </a:ext>
                  </a:extLst>
                </a:hlinkClick>
              </a:rPr>
              <a:t>l’IYWF</a:t>
            </a:r>
            <a:endParaRPr lang="en-US" dirty="0">
              <a:solidFill>
                <a:schemeClr val="bg1"/>
              </a:solidFill>
            </a:endParaRPr>
          </a:p>
        </p:txBody>
      </p:sp>
    </p:spTree>
    <p:extLst>
      <p:ext uri="{BB962C8B-B14F-4D97-AF65-F5344CB8AC3E}">
        <p14:creationId xmlns:p14="http://schemas.microsoft.com/office/powerpoint/2010/main" val="3668103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4EA031-CEE7-FBCA-453F-431EA11876FF}"/>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779811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254A7-5AD4-8095-2C88-D7B88811A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625AA-857A-C2CC-4D13-1A156CF30F10}"/>
              </a:ext>
            </a:extLst>
          </p:cNvPr>
          <p:cNvSpPr>
            <a:spLocks noGrp="1"/>
          </p:cNvSpPr>
          <p:nvPr>
            <p:ph type="title"/>
          </p:nvPr>
        </p:nvSpPr>
        <p:spPr>
          <a:xfrm>
            <a:off x="115147" y="365125"/>
            <a:ext cx="6949440" cy="1099881"/>
          </a:xfrm>
        </p:spPr>
        <p:txBody>
          <a:bodyPr>
            <a:normAutofit/>
          </a:bodyPr>
          <a:lstStyle/>
          <a:p>
            <a:r>
              <a:rPr lang="fr-FR" b="1" dirty="0">
                <a:solidFill>
                  <a:schemeClr val="bg1"/>
                </a:solidFill>
              </a:rPr>
              <a:t>Autres agendas importants​</a:t>
            </a:r>
          </a:p>
        </p:txBody>
      </p:sp>
      <p:sp>
        <p:nvSpPr>
          <p:cNvPr id="4" name="Content Placeholder 3">
            <a:extLst>
              <a:ext uri="{FF2B5EF4-FFF2-40B4-BE49-F238E27FC236}">
                <a16:creationId xmlns:a16="http://schemas.microsoft.com/office/drawing/2014/main" id="{728A15DA-FA6E-AAC3-1C83-0C069DBA2DF8}"/>
              </a:ext>
            </a:extLst>
          </p:cNvPr>
          <p:cNvSpPr txBox="1">
            <a:spLocks noGrp="1"/>
          </p:cNvSpPr>
          <p:nvPr>
            <p:ph idx="1"/>
          </p:nvPr>
        </p:nvSpPr>
        <p:spPr>
          <a:xfrm>
            <a:off x="115888" y="1935163"/>
            <a:ext cx="6900862" cy="3715376"/>
          </a:xfrm>
          <a:prstGeom prst="rect">
            <a:avLst/>
          </a:prstGeom>
          <a:noFill/>
        </p:spPr>
        <p:txBody>
          <a:bodyPr wrap="square" lIns="54864" tIns="27432" rIns="54864" bIns="27432" anchor="t">
            <a:spAutoFit/>
          </a:bodyPr>
          <a:lstStyle>
            <a:defPPr>
              <a:defRPr lang="pt-BR"/>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a:lstStyle>
          <a:p>
            <a:pPr marL="171450" indent="-171450">
              <a:buFont typeface="Arial" panose="020B0604020202020204"/>
              <a:buChar char="•"/>
              <a:defRPr/>
            </a:pPr>
            <a:r>
              <a:rPr lang="fr-FR" sz="2400" b="1" noProof="0" dirty="0">
                <a:solidFill>
                  <a:schemeClr val="bg1"/>
                </a:solidFill>
                <a:ea typeface="+mn-lt"/>
                <a:cs typeface="+mn-lt"/>
              </a:rPr>
              <a:t>Année Internationale des </a:t>
            </a:r>
            <a:r>
              <a:rPr lang="fr-FR" sz="2400" b="1" noProof="0" dirty="0">
                <a:solidFill>
                  <a:schemeClr val="bg1"/>
                </a:solidFill>
              </a:rPr>
              <a:t>parcours et des pasteurs en 2026</a:t>
            </a:r>
            <a:endParaRPr lang="fr-FR" sz="2400" noProof="0" dirty="0">
              <a:solidFill>
                <a:schemeClr val="bg1"/>
              </a:solidFill>
              <a:ea typeface="+mn-lt"/>
              <a:cs typeface="+mn-lt"/>
            </a:endParaRPr>
          </a:p>
          <a:p>
            <a:pPr marL="171450" indent="-171450">
              <a:buFont typeface="Arial" panose="020B0604020202020204"/>
              <a:buChar char="•"/>
              <a:defRPr/>
            </a:pPr>
            <a:endParaRPr lang="fr-FR" sz="2400" b="1" noProof="0" dirty="0">
              <a:solidFill>
                <a:schemeClr val="bg1"/>
              </a:solidFill>
              <a:ea typeface="+mn-lt"/>
              <a:cs typeface="+mn-lt"/>
            </a:endParaRPr>
          </a:p>
          <a:p>
            <a:pPr marL="171450" indent="-171450">
              <a:buFont typeface="Arial" panose="020B0604020202020204"/>
              <a:buChar char="•"/>
              <a:defRPr/>
            </a:pPr>
            <a:r>
              <a:rPr lang="fr-FR" sz="2400" b="1" noProof="0" dirty="0">
                <a:solidFill>
                  <a:schemeClr val="bg1"/>
                </a:solidFill>
                <a:ea typeface="+mn-lt"/>
                <a:cs typeface="+mn-lt"/>
              </a:rPr>
              <a:t>3eme Sommet Parlementaire Mondial contre la Faim et la Malnutrition, en juin 2026</a:t>
            </a:r>
          </a:p>
          <a:p>
            <a:pPr marL="171450" indent="-171450">
              <a:buFont typeface="Arial" panose="020B0604020202020204"/>
              <a:buChar char="•"/>
              <a:defRPr/>
            </a:pPr>
            <a:endParaRPr lang="fr-FR" sz="2400" b="1" noProof="0" dirty="0">
              <a:solidFill>
                <a:schemeClr val="bg1"/>
              </a:solidFill>
              <a:ea typeface="+mn-lt"/>
              <a:cs typeface="+mn-lt"/>
            </a:endParaRPr>
          </a:p>
          <a:p>
            <a:pPr marL="171450" indent="-171450">
              <a:buFont typeface="Arial" panose="020B0604020202020204"/>
              <a:buChar char="•"/>
              <a:defRPr/>
            </a:pPr>
            <a:r>
              <a:rPr lang="fr-FR" sz="2400" b="1" noProof="0" dirty="0">
                <a:solidFill>
                  <a:schemeClr val="bg1"/>
                </a:solidFill>
                <a:ea typeface="+mn-lt"/>
                <a:cs typeface="+mn-lt"/>
              </a:rPr>
              <a:t>HLPF sur l’ODD 5, en </a:t>
            </a:r>
            <a:r>
              <a:rPr lang="fr-FR" sz="2400" b="1" dirty="0">
                <a:solidFill>
                  <a:schemeClr val="bg1"/>
                </a:solidFill>
                <a:ea typeface="+mn-lt"/>
                <a:cs typeface="+mn-lt"/>
              </a:rPr>
              <a:t>j</a:t>
            </a:r>
            <a:r>
              <a:rPr lang="fr-FR" sz="2400" b="1" noProof="0" dirty="0" err="1">
                <a:solidFill>
                  <a:schemeClr val="bg1"/>
                </a:solidFill>
                <a:ea typeface="+mn-lt"/>
                <a:cs typeface="+mn-lt"/>
              </a:rPr>
              <a:t>uillet</a:t>
            </a:r>
            <a:r>
              <a:rPr lang="fr-FR" sz="2400" b="1" noProof="0" dirty="0">
                <a:solidFill>
                  <a:schemeClr val="bg1"/>
                </a:solidFill>
                <a:ea typeface="+mn-lt"/>
                <a:cs typeface="+mn-lt"/>
              </a:rPr>
              <a:t> 2025</a:t>
            </a:r>
            <a:endParaRPr lang="fr-FR" sz="2400" noProof="0" dirty="0">
              <a:solidFill>
                <a:schemeClr val="bg1"/>
              </a:solidFill>
              <a:ea typeface="Calibri" panose="020F0502020204030204"/>
              <a:cs typeface="Calibri" panose="020F0502020204030204"/>
            </a:endParaRPr>
          </a:p>
          <a:p>
            <a:pPr marL="171450" indent="-171450">
              <a:spcAft>
                <a:spcPts val="360"/>
              </a:spcAft>
              <a:buFont typeface="Arial" panose="020B0604020202020204"/>
              <a:buChar char="•"/>
              <a:defRPr/>
            </a:pPr>
            <a:endParaRPr lang="fr-FR" sz="2400" noProof="0" dirty="0">
              <a:solidFill>
                <a:schemeClr val="bg1"/>
              </a:solidFill>
              <a:ea typeface="Calibri" panose="020F0502020204030204"/>
              <a:cs typeface="Calibri" panose="020F0502020204030204"/>
            </a:endParaRPr>
          </a:p>
          <a:p>
            <a:pPr marL="171450" indent="-171450">
              <a:spcAft>
                <a:spcPts val="360"/>
              </a:spcAft>
              <a:buFont typeface="Arial" panose="020B0604020202020204"/>
              <a:buChar char="•"/>
              <a:defRPr/>
            </a:pPr>
            <a:endParaRPr lang="en-US" sz="1300" dirty="0">
              <a:solidFill>
                <a:schemeClr val="accent6">
                  <a:lumMod val="75000"/>
                </a:schemeClr>
              </a:solidFill>
              <a:latin typeface="Calibri" panose="020F0502020204030204"/>
              <a:ea typeface="Calibri" panose="020F0502020204030204"/>
              <a:cs typeface="Calibri" panose="020F0502020204030204"/>
            </a:endParaRPr>
          </a:p>
        </p:txBody>
      </p:sp>
      <p:pic>
        <p:nvPicPr>
          <p:cNvPr id="3" name="Immagine 4">
            <a:extLst>
              <a:ext uri="{FF2B5EF4-FFF2-40B4-BE49-F238E27FC236}">
                <a16:creationId xmlns:a16="http://schemas.microsoft.com/office/drawing/2014/main" id="{DA48B76B-FFE7-ADD7-0F28-C3B2D587716D}"/>
              </a:ext>
            </a:extLst>
          </p:cNvPr>
          <p:cNvPicPr>
            <a:picLocks noChangeAspect="1"/>
          </p:cNvPicPr>
          <p:nvPr/>
        </p:nvPicPr>
        <p:blipFill rotWithShape="1">
          <a:blip r:embed="rId3"/>
          <a:srcRect l="877" r="877"/>
          <a:stretch>
            <a:fillRect/>
          </a:stretch>
        </p:blipFill>
        <p:spPr>
          <a:xfrm>
            <a:off x="8016468" y="1123406"/>
            <a:ext cx="3896858" cy="4820194"/>
          </a:xfrm>
          <a:prstGeom prst="rect">
            <a:avLst/>
          </a:prstGeom>
        </p:spPr>
      </p:pic>
    </p:spTree>
    <p:extLst>
      <p:ext uri="{BB962C8B-B14F-4D97-AF65-F5344CB8AC3E}">
        <p14:creationId xmlns:p14="http://schemas.microsoft.com/office/powerpoint/2010/main" val="3275785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FA32BE-B138-324A-605A-DC410F4AB45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383A9D4-92B7-9441-F6C6-F287E372021A}"/>
              </a:ext>
            </a:extLst>
          </p:cNvPr>
          <p:cNvSpPr>
            <a:spLocks noGrp="1"/>
          </p:cNvSpPr>
          <p:nvPr>
            <p:ph type="title"/>
          </p:nvPr>
        </p:nvSpPr>
        <p:spPr>
          <a:xfrm>
            <a:off x="93617" y="197486"/>
            <a:ext cx="8031480" cy="854075"/>
          </a:xfrm>
        </p:spPr>
        <p:txBody>
          <a:bodyPr>
            <a:normAutofit fontScale="90000"/>
          </a:bodyPr>
          <a:lstStyle/>
          <a:p>
            <a:r>
              <a:rPr lang="fr-FR" b="1" dirty="0">
                <a:solidFill>
                  <a:schemeClr val="bg1"/>
                </a:solidFill>
              </a:rPr>
              <a:t>Cadres juridiques des pays</a:t>
            </a:r>
            <a:br>
              <a:rPr lang="fr-FR" b="1" dirty="0">
                <a:solidFill>
                  <a:schemeClr val="bg1"/>
                </a:solidFill>
              </a:rPr>
            </a:br>
            <a:endParaRPr lang="fr-FR" b="1" dirty="0">
              <a:solidFill>
                <a:schemeClr val="bg1"/>
              </a:solidFill>
            </a:endParaRPr>
          </a:p>
        </p:txBody>
      </p:sp>
      <p:sp>
        <p:nvSpPr>
          <p:cNvPr id="5" name="Rectangle 4">
            <a:extLst>
              <a:ext uri="{FF2B5EF4-FFF2-40B4-BE49-F238E27FC236}">
                <a16:creationId xmlns:a16="http://schemas.microsoft.com/office/drawing/2014/main" id="{E63AFBF3-513E-8DCA-6220-E4849408D005}"/>
              </a:ext>
            </a:extLst>
          </p:cNvPr>
          <p:cNvSpPr/>
          <p:nvPr/>
        </p:nvSpPr>
        <p:spPr>
          <a:xfrm>
            <a:off x="287383" y="837388"/>
            <a:ext cx="2743200" cy="2591612"/>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B3F7264-E01A-2F32-4B26-268F5FF9C879}"/>
              </a:ext>
            </a:extLst>
          </p:cNvPr>
          <p:cNvSpPr txBox="1"/>
          <p:nvPr/>
        </p:nvSpPr>
        <p:spPr>
          <a:xfrm>
            <a:off x="224244" y="805431"/>
            <a:ext cx="2725785" cy="3077766"/>
          </a:xfrm>
          <a:prstGeom prst="rect">
            <a:avLst/>
          </a:prstGeom>
          <a:noFill/>
        </p:spPr>
        <p:txBody>
          <a:bodyPr wrap="square" rtlCol="0">
            <a:spAutoFit/>
          </a:bodyPr>
          <a:lstStyle/>
          <a:p>
            <a:pPr algn="ctr"/>
            <a:r>
              <a:rPr lang="en-US" sz="2000" b="1" dirty="0">
                <a:solidFill>
                  <a:schemeClr val="bg1"/>
                </a:solidFill>
              </a:rPr>
              <a:t>Burundi: </a:t>
            </a:r>
            <a:r>
              <a:rPr lang="en-US" b="1" dirty="0">
                <a:solidFill>
                  <a:schemeClr val="bg1"/>
                </a:solidFill>
              </a:rPr>
              <a:t>Politique </a:t>
            </a:r>
            <a:r>
              <a:rPr lang="en-US" b="1" dirty="0" err="1">
                <a:solidFill>
                  <a:schemeClr val="bg1"/>
                </a:solidFill>
              </a:rPr>
              <a:t>nationale</a:t>
            </a:r>
            <a:r>
              <a:rPr lang="en-US" b="1" dirty="0">
                <a:solidFill>
                  <a:schemeClr val="bg1"/>
                </a:solidFill>
              </a:rPr>
              <a:t> de protection </a:t>
            </a:r>
            <a:r>
              <a:rPr lang="en-US" b="1" dirty="0" err="1">
                <a:solidFill>
                  <a:schemeClr val="bg1"/>
                </a:solidFill>
              </a:rPr>
              <a:t>sociale</a:t>
            </a:r>
            <a:r>
              <a:rPr lang="en-US" b="1" dirty="0">
                <a:solidFill>
                  <a:schemeClr val="bg1"/>
                </a:solidFill>
              </a:rPr>
              <a:t> 2024-2033</a:t>
            </a:r>
          </a:p>
          <a:p>
            <a:pPr algn="ctr"/>
            <a:endParaRPr lang="en-US" sz="2000" b="1" dirty="0">
              <a:solidFill>
                <a:schemeClr val="bg1"/>
              </a:solidFill>
            </a:endParaRPr>
          </a:p>
          <a:p>
            <a:pPr algn="ctr"/>
            <a:r>
              <a:rPr lang="fr-FR" dirty="0">
                <a:solidFill>
                  <a:schemeClr val="bg1"/>
                </a:solidFill>
              </a:rPr>
              <a:t>Gestion durable et équitable des ressources, autonomisation économique des femmes, héritage et propriété</a:t>
            </a:r>
            <a:endParaRPr lang="en-US" b="1" dirty="0">
              <a:solidFill>
                <a:schemeClr val="bg1"/>
              </a:solidFill>
            </a:endParaRPr>
          </a:p>
          <a:p>
            <a:pPr algn="ctr"/>
            <a:endParaRPr lang="en-US" sz="2400" b="1" dirty="0">
              <a:solidFill>
                <a:schemeClr val="bg1"/>
              </a:solidFill>
            </a:endParaRPr>
          </a:p>
        </p:txBody>
      </p:sp>
      <p:sp>
        <p:nvSpPr>
          <p:cNvPr id="2" name="Rectangle 1">
            <a:extLst>
              <a:ext uri="{FF2B5EF4-FFF2-40B4-BE49-F238E27FC236}">
                <a16:creationId xmlns:a16="http://schemas.microsoft.com/office/drawing/2014/main" id="{A6BB23FE-5028-A7C8-9354-DDEB0981DF33}"/>
              </a:ext>
            </a:extLst>
          </p:cNvPr>
          <p:cNvSpPr/>
          <p:nvPr/>
        </p:nvSpPr>
        <p:spPr>
          <a:xfrm>
            <a:off x="296091" y="3532802"/>
            <a:ext cx="2743200" cy="2519767"/>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0B4C61C-737A-3BC0-EB65-3E621263E8D1}"/>
              </a:ext>
            </a:extLst>
          </p:cNvPr>
          <p:cNvSpPr/>
          <p:nvPr/>
        </p:nvSpPr>
        <p:spPr>
          <a:xfrm>
            <a:off x="3175090" y="837388"/>
            <a:ext cx="2743200" cy="266345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75EDB40-33F8-5AC6-E809-61067D8D5424}"/>
              </a:ext>
            </a:extLst>
          </p:cNvPr>
          <p:cNvSpPr/>
          <p:nvPr/>
        </p:nvSpPr>
        <p:spPr>
          <a:xfrm>
            <a:off x="6031231" y="909232"/>
            <a:ext cx="2743200" cy="2591612"/>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7974EE-5B33-3CC4-D116-E19944103AB5}"/>
              </a:ext>
            </a:extLst>
          </p:cNvPr>
          <p:cNvSpPr/>
          <p:nvPr/>
        </p:nvSpPr>
        <p:spPr>
          <a:xfrm>
            <a:off x="8974183" y="909232"/>
            <a:ext cx="2743200" cy="2591612"/>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061073D-7FF2-7FB5-FC9B-E9017E899762}"/>
              </a:ext>
            </a:extLst>
          </p:cNvPr>
          <p:cNvSpPr txBox="1"/>
          <p:nvPr/>
        </p:nvSpPr>
        <p:spPr>
          <a:xfrm>
            <a:off x="3122836" y="805975"/>
            <a:ext cx="2939961" cy="3139321"/>
          </a:xfrm>
          <a:prstGeom prst="rect">
            <a:avLst/>
          </a:prstGeom>
          <a:noFill/>
        </p:spPr>
        <p:txBody>
          <a:bodyPr wrap="square" rtlCol="0">
            <a:spAutoFit/>
          </a:bodyPr>
          <a:lstStyle/>
          <a:p>
            <a:pPr algn="ctr"/>
            <a:r>
              <a:rPr lang="en-US" b="1" dirty="0">
                <a:solidFill>
                  <a:schemeClr val="bg1"/>
                </a:solidFill>
              </a:rPr>
              <a:t>Cameroun: </a:t>
            </a:r>
            <a:r>
              <a:rPr lang="fr-FR" b="1" dirty="0">
                <a:solidFill>
                  <a:schemeClr val="bg1"/>
                </a:solidFill>
              </a:rPr>
              <a:t>Stratégie Nationale de Gestion Durable des mangroves et autres écosystèmes côtiers </a:t>
            </a:r>
            <a:endParaRPr lang="en-US" sz="2000" b="1" dirty="0">
              <a:solidFill>
                <a:schemeClr val="bg1"/>
              </a:solidFill>
            </a:endParaRPr>
          </a:p>
          <a:p>
            <a:pPr algn="ctr"/>
            <a:endParaRPr lang="en-US" sz="1700" dirty="0">
              <a:solidFill>
                <a:schemeClr val="bg1"/>
              </a:solidFill>
            </a:endParaRPr>
          </a:p>
          <a:p>
            <a:pPr algn="ctr"/>
            <a:r>
              <a:rPr lang="en-US" sz="1700" dirty="0">
                <a:solidFill>
                  <a:schemeClr val="bg1"/>
                </a:solidFill>
              </a:rPr>
              <a:t>P</a:t>
            </a:r>
            <a:r>
              <a:rPr lang="fr-FR" sz="1700" dirty="0" err="1">
                <a:solidFill>
                  <a:schemeClr val="bg1"/>
                </a:solidFill>
              </a:rPr>
              <a:t>articipation</a:t>
            </a:r>
            <a:r>
              <a:rPr lang="fr-FR" sz="1700" dirty="0">
                <a:solidFill>
                  <a:schemeClr val="bg1"/>
                </a:solidFill>
              </a:rPr>
              <a:t> active des femmes dans la gestion des ressources, conservation et exploitation durable des écosystèmes côtiers</a:t>
            </a:r>
            <a:endParaRPr lang="en-US" sz="1700" b="1" dirty="0">
              <a:solidFill>
                <a:schemeClr val="bg1"/>
              </a:solidFill>
            </a:endParaRPr>
          </a:p>
          <a:p>
            <a:pPr algn="ctr"/>
            <a:endParaRPr lang="en-US" sz="2400" b="1" dirty="0">
              <a:solidFill>
                <a:schemeClr val="bg1"/>
              </a:solidFill>
            </a:endParaRPr>
          </a:p>
        </p:txBody>
      </p:sp>
      <p:sp>
        <p:nvSpPr>
          <p:cNvPr id="17" name="TextBox 16">
            <a:extLst>
              <a:ext uri="{FF2B5EF4-FFF2-40B4-BE49-F238E27FC236}">
                <a16:creationId xmlns:a16="http://schemas.microsoft.com/office/drawing/2014/main" id="{EEFCAAEE-FA7E-EE40-E98E-56AECD389CA9}"/>
              </a:ext>
            </a:extLst>
          </p:cNvPr>
          <p:cNvSpPr txBox="1"/>
          <p:nvPr/>
        </p:nvSpPr>
        <p:spPr>
          <a:xfrm>
            <a:off x="5959385" y="837388"/>
            <a:ext cx="2725785" cy="2862322"/>
          </a:xfrm>
          <a:prstGeom prst="rect">
            <a:avLst/>
          </a:prstGeom>
          <a:noFill/>
        </p:spPr>
        <p:txBody>
          <a:bodyPr wrap="square" rtlCol="0">
            <a:spAutoFit/>
          </a:bodyPr>
          <a:lstStyle/>
          <a:p>
            <a:pPr algn="ctr"/>
            <a:r>
              <a:rPr lang="en-US" b="1" dirty="0">
                <a:solidFill>
                  <a:schemeClr val="bg1"/>
                </a:solidFill>
              </a:rPr>
              <a:t>Congo: </a:t>
            </a:r>
            <a:r>
              <a:rPr lang="fr-FR" b="1" dirty="0">
                <a:solidFill>
                  <a:schemeClr val="bg1"/>
                </a:solidFill>
              </a:rPr>
              <a:t>PND 2022-2026- Programme pluriannuel des actions prioritaires </a:t>
            </a:r>
            <a:endParaRPr lang="en-US" sz="2000" b="1" dirty="0">
              <a:solidFill>
                <a:schemeClr val="bg1"/>
              </a:solidFill>
            </a:endParaRPr>
          </a:p>
          <a:p>
            <a:pPr algn="ctr"/>
            <a:endParaRPr lang="fr-FR" sz="1700" noProof="0" dirty="0">
              <a:solidFill>
                <a:schemeClr val="bg1"/>
              </a:solidFill>
            </a:endParaRPr>
          </a:p>
          <a:p>
            <a:pPr algn="ctr"/>
            <a:r>
              <a:rPr lang="fr-FR" sz="1700" noProof="0" dirty="0">
                <a:solidFill>
                  <a:schemeClr val="bg1"/>
                </a:solidFill>
              </a:rPr>
              <a:t>Gestion des ressources naturelles, droits fonciers, héritage, genre et planification climatique, gestion écologique</a:t>
            </a:r>
          </a:p>
          <a:p>
            <a:pPr algn="ctr"/>
            <a:endParaRPr lang="en-US" sz="2400" b="1" dirty="0">
              <a:solidFill>
                <a:schemeClr val="bg1"/>
              </a:solidFill>
            </a:endParaRPr>
          </a:p>
        </p:txBody>
      </p:sp>
      <p:sp>
        <p:nvSpPr>
          <p:cNvPr id="18" name="TextBox 17">
            <a:extLst>
              <a:ext uri="{FF2B5EF4-FFF2-40B4-BE49-F238E27FC236}">
                <a16:creationId xmlns:a16="http://schemas.microsoft.com/office/drawing/2014/main" id="{EBA1C9E9-E688-5801-9F09-B97C8E8FB638}"/>
              </a:ext>
            </a:extLst>
          </p:cNvPr>
          <p:cNvSpPr txBox="1"/>
          <p:nvPr/>
        </p:nvSpPr>
        <p:spPr>
          <a:xfrm>
            <a:off x="8991598" y="883109"/>
            <a:ext cx="2725785" cy="3123932"/>
          </a:xfrm>
          <a:prstGeom prst="rect">
            <a:avLst/>
          </a:prstGeom>
          <a:noFill/>
        </p:spPr>
        <p:txBody>
          <a:bodyPr wrap="square" rtlCol="0">
            <a:spAutoFit/>
          </a:bodyPr>
          <a:lstStyle/>
          <a:p>
            <a:pPr algn="ctr"/>
            <a:r>
              <a:rPr lang="en-US" b="1" dirty="0">
                <a:solidFill>
                  <a:schemeClr val="bg1"/>
                </a:solidFill>
              </a:rPr>
              <a:t>Gabon: Loi orientation sur la politique </a:t>
            </a:r>
            <a:r>
              <a:rPr lang="en-US" b="1" dirty="0" err="1">
                <a:solidFill>
                  <a:schemeClr val="bg1"/>
                </a:solidFill>
              </a:rPr>
              <a:t>nationale</a:t>
            </a:r>
            <a:r>
              <a:rPr lang="en-US" b="1" dirty="0">
                <a:solidFill>
                  <a:schemeClr val="bg1"/>
                </a:solidFill>
              </a:rPr>
              <a:t> de la petite </a:t>
            </a:r>
            <a:r>
              <a:rPr lang="en-US" b="1" dirty="0" err="1">
                <a:solidFill>
                  <a:schemeClr val="bg1"/>
                </a:solidFill>
              </a:rPr>
              <a:t>entreprise</a:t>
            </a:r>
            <a:endParaRPr lang="en-US" b="1" dirty="0">
              <a:solidFill>
                <a:schemeClr val="bg1"/>
              </a:solidFill>
            </a:endParaRPr>
          </a:p>
          <a:p>
            <a:pPr algn="ctr"/>
            <a:endParaRPr lang="en-US" b="1" dirty="0">
              <a:solidFill>
                <a:schemeClr val="bg1"/>
              </a:solidFill>
            </a:endParaRPr>
          </a:p>
          <a:p>
            <a:pPr algn="ctr"/>
            <a:r>
              <a:rPr lang="fr-FR" dirty="0">
                <a:solidFill>
                  <a:schemeClr val="bg1"/>
                </a:solidFill>
              </a:rPr>
              <a:t>Faciliter l'accès au financement des jeunes créateurs et aux femmes entrepreneurs</a:t>
            </a: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endParaRPr lang="en-US" sz="1700" dirty="0">
              <a:solidFill>
                <a:schemeClr val="bg1"/>
              </a:solidFill>
            </a:endParaRPr>
          </a:p>
        </p:txBody>
      </p:sp>
      <p:sp>
        <p:nvSpPr>
          <p:cNvPr id="19" name="TextBox 18">
            <a:extLst>
              <a:ext uri="{FF2B5EF4-FFF2-40B4-BE49-F238E27FC236}">
                <a16:creationId xmlns:a16="http://schemas.microsoft.com/office/drawing/2014/main" id="{DEACB121-CB7F-8752-6658-902248A3884A}"/>
              </a:ext>
            </a:extLst>
          </p:cNvPr>
          <p:cNvSpPr txBox="1"/>
          <p:nvPr/>
        </p:nvSpPr>
        <p:spPr>
          <a:xfrm>
            <a:off x="261525" y="3532257"/>
            <a:ext cx="2894785" cy="2585323"/>
          </a:xfrm>
          <a:prstGeom prst="rect">
            <a:avLst/>
          </a:prstGeom>
          <a:noFill/>
        </p:spPr>
        <p:txBody>
          <a:bodyPr wrap="square" rtlCol="0">
            <a:spAutoFit/>
          </a:bodyPr>
          <a:lstStyle/>
          <a:p>
            <a:pPr algn="ctr"/>
            <a:r>
              <a:rPr lang="en-US" b="1">
                <a:solidFill>
                  <a:schemeClr val="bg1"/>
                </a:solidFill>
              </a:rPr>
              <a:t>Guinee Equatoriale: </a:t>
            </a:r>
            <a:r>
              <a:rPr lang="fr-FR" b="1">
                <a:solidFill>
                  <a:schemeClr val="bg1"/>
                </a:solidFill>
              </a:rPr>
              <a:t>Plan National d’Inversion REDD+</a:t>
            </a:r>
            <a:endParaRPr lang="en-US" b="1">
              <a:solidFill>
                <a:schemeClr val="bg1"/>
              </a:solidFill>
            </a:endParaRPr>
          </a:p>
          <a:p>
            <a:pPr algn="ctr"/>
            <a:endParaRPr lang="en-US">
              <a:solidFill>
                <a:schemeClr val="bg1"/>
              </a:solidFill>
            </a:endParaRPr>
          </a:p>
          <a:p>
            <a:pPr algn="ctr"/>
            <a:r>
              <a:rPr lang="fr-FR">
                <a:solidFill>
                  <a:schemeClr val="bg1"/>
                </a:solidFill>
              </a:rPr>
              <a:t>Renforcer la participation des femmes dans la gestion des ressources naturelles, la prise de décisions, les processus de planification et d’exécution</a:t>
            </a:r>
            <a:endParaRPr lang="fr-FR" sz="2800" b="1" dirty="0">
              <a:solidFill>
                <a:schemeClr val="bg1"/>
              </a:solidFill>
            </a:endParaRPr>
          </a:p>
        </p:txBody>
      </p:sp>
      <p:sp>
        <p:nvSpPr>
          <p:cNvPr id="20" name="Rectangle 19">
            <a:extLst>
              <a:ext uri="{FF2B5EF4-FFF2-40B4-BE49-F238E27FC236}">
                <a16:creationId xmlns:a16="http://schemas.microsoft.com/office/drawing/2014/main" id="{6AEE0BF2-6B25-1369-5EB0-5AD950041021}"/>
              </a:ext>
            </a:extLst>
          </p:cNvPr>
          <p:cNvSpPr/>
          <p:nvPr/>
        </p:nvSpPr>
        <p:spPr>
          <a:xfrm>
            <a:off x="3196045" y="3564915"/>
            <a:ext cx="2743200" cy="2862322"/>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88F06D6-CF25-146B-3A4F-95F129CC010C}"/>
              </a:ext>
            </a:extLst>
          </p:cNvPr>
          <p:cNvSpPr/>
          <p:nvPr/>
        </p:nvSpPr>
        <p:spPr>
          <a:xfrm>
            <a:off x="8991598" y="3637708"/>
            <a:ext cx="2743200" cy="2544941"/>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7B8211E-2DDC-8DAF-BF05-9C14B7057C1C}"/>
              </a:ext>
            </a:extLst>
          </p:cNvPr>
          <p:cNvSpPr txBox="1"/>
          <p:nvPr/>
        </p:nvSpPr>
        <p:spPr>
          <a:xfrm>
            <a:off x="8891451" y="3564915"/>
            <a:ext cx="2894785" cy="2031325"/>
          </a:xfrm>
          <a:prstGeom prst="rect">
            <a:avLst/>
          </a:prstGeom>
          <a:noFill/>
        </p:spPr>
        <p:txBody>
          <a:bodyPr wrap="square" rtlCol="0">
            <a:spAutoFit/>
          </a:bodyPr>
          <a:lstStyle/>
          <a:p>
            <a:pPr algn="ctr"/>
            <a:r>
              <a:rPr lang="fr-FR" b="1" noProof="0" dirty="0">
                <a:solidFill>
                  <a:schemeClr val="bg1"/>
                </a:solidFill>
              </a:rPr>
              <a:t>République Centrafricaine: Stratégie Nationale Genre et changement climatique</a:t>
            </a:r>
          </a:p>
          <a:p>
            <a:pPr algn="ctr"/>
            <a:r>
              <a:rPr lang="fr-FR" b="1" noProof="0" dirty="0">
                <a:solidFill>
                  <a:schemeClr val="bg1"/>
                </a:solidFill>
              </a:rPr>
              <a:t>2023-2030</a:t>
            </a:r>
          </a:p>
          <a:p>
            <a:pPr algn="ctr"/>
            <a:endParaRPr lang="fr-FR" noProof="0" dirty="0">
              <a:solidFill>
                <a:schemeClr val="bg1"/>
              </a:solidFill>
            </a:endParaRPr>
          </a:p>
          <a:p>
            <a:pPr algn="ctr"/>
            <a:r>
              <a:rPr lang="fr-FR" noProof="0" dirty="0">
                <a:solidFill>
                  <a:schemeClr val="bg1"/>
                </a:solidFill>
              </a:rPr>
              <a:t>Accès aux ressources, opportunités et bénéfices</a:t>
            </a:r>
          </a:p>
        </p:txBody>
      </p:sp>
      <p:sp>
        <p:nvSpPr>
          <p:cNvPr id="24" name="TextBox 23">
            <a:extLst>
              <a:ext uri="{FF2B5EF4-FFF2-40B4-BE49-F238E27FC236}">
                <a16:creationId xmlns:a16="http://schemas.microsoft.com/office/drawing/2014/main" id="{655C10AC-5E78-8D43-A5DE-3890DA5572D7}"/>
              </a:ext>
            </a:extLst>
          </p:cNvPr>
          <p:cNvSpPr txBox="1"/>
          <p:nvPr/>
        </p:nvSpPr>
        <p:spPr>
          <a:xfrm>
            <a:off x="3202573" y="3549526"/>
            <a:ext cx="2725785" cy="2893100"/>
          </a:xfrm>
          <a:prstGeom prst="rect">
            <a:avLst/>
          </a:prstGeom>
          <a:noFill/>
        </p:spPr>
        <p:txBody>
          <a:bodyPr wrap="square" rtlCol="0">
            <a:spAutoFit/>
          </a:bodyPr>
          <a:lstStyle/>
          <a:p>
            <a:pPr algn="ctr"/>
            <a:r>
              <a:rPr lang="en-US" b="1" dirty="0">
                <a:solidFill>
                  <a:schemeClr val="bg1"/>
                </a:solidFill>
              </a:rPr>
              <a:t>Tchad: Mise a jour de la contribution </a:t>
            </a:r>
            <a:r>
              <a:rPr lang="en-US" b="1" dirty="0" err="1">
                <a:solidFill>
                  <a:schemeClr val="bg1"/>
                </a:solidFill>
              </a:rPr>
              <a:t>determinee</a:t>
            </a:r>
            <a:r>
              <a:rPr lang="en-US" b="1" dirty="0">
                <a:solidFill>
                  <a:schemeClr val="bg1"/>
                </a:solidFill>
              </a:rPr>
              <a:t> </a:t>
            </a:r>
            <a:r>
              <a:rPr lang="en-US" b="1" dirty="0" err="1">
                <a:solidFill>
                  <a:schemeClr val="bg1"/>
                </a:solidFill>
              </a:rPr>
              <a:t>nationale</a:t>
            </a:r>
            <a:endParaRPr lang="en-US" b="1" dirty="0">
              <a:solidFill>
                <a:schemeClr val="bg1"/>
              </a:solidFill>
            </a:endParaRPr>
          </a:p>
          <a:p>
            <a:pPr algn="ctr"/>
            <a:endParaRPr lang="en-US" sz="2000" b="1" dirty="0">
              <a:solidFill>
                <a:schemeClr val="bg1"/>
              </a:solidFill>
            </a:endParaRPr>
          </a:p>
          <a:p>
            <a:pPr algn="ctr"/>
            <a:r>
              <a:rPr lang="fr-FR" dirty="0">
                <a:solidFill>
                  <a:schemeClr val="bg1"/>
                </a:solidFill>
              </a:rPr>
              <a:t>Genre et planification climatique, gestion écologique, résilience climatique durable, foncier, base de données </a:t>
            </a:r>
            <a:r>
              <a:rPr lang="fr-FR" dirty="0" err="1">
                <a:solidFill>
                  <a:schemeClr val="bg1"/>
                </a:solidFill>
              </a:rPr>
              <a:t>nat</a:t>
            </a:r>
            <a:r>
              <a:rPr lang="fr-FR" dirty="0">
                <a:solidFill>
                  <a:schemeClr val="bg1"/>
                </a:solidFill>
              </a:rPr>
              <a:t>. genre</a:t>
            </a:r>
            <a:endParaRPr lang="en-US" b="1" dirty="0">
              <a:solidFill>
                <a:schemeClr val="bg1"/>
              </a:solidFill>
            </a:endParaRPr>
          </a:p>
        </p:txBody>
      </p:sp>
      <p:sp>
        <p:nvSpPr>
          <p:cNvPr id="25" name="Rectangle 24">
            <a:extLst>
              <a:ext uri="{FF2B5EF4-FFF2-40B4-BE49-F238E27FC236}">
                <a16:creationId xmlns:a16="http://schemas.microsoft.com/office/drawing/2014/main" id="{B418C715-E8C6-13CB-8924-AC3A872E14A0}"/>
              </a:ext>
            </a:extLst>
          </p:cNvPr>
          <p:cNvSpPr/>
          <p:nvPr/>
        </p:nvSpPr>
        <p:spPr>
          <a:xfrm>
            <a:off x="6045111" y="3591989"/>
            <a:ext cx="2743200" cy="2835247"/>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5DBBB9-6C96-3697-1E68-AEC4ADE8D197}"/>
              </a:ext>
            </a:extLst>
          </p:cNvPr>
          <p:cNvSpPr txBox="1"/>
          <p:nvPr/>
        </p:nvSpPr>
        <p:spPr>
          <a:xfrm>
            <a:off x="6031498" y="3598375"/>
            <a:ext cx="2875460" cy="3216265"/>
          </a:xfrm>
          <a:prstGeom prst="rect">
            <a:avLst/>
          </a:prstGeom>
          <a:noFill/>
        </p:spPr>
        <p:txBody>
          <a:bodyPr wrap="square" rtlCol="0">
            <a:spAutoFit/>
          </a:bodyPr>
          <a:lstStyle/>
          <a:p>
            <a:pPr algn="ctr"/>
            <a:r>
              <a:rPr lang="fr-FR" b="1" noProof="0" dirty="0">
                <a:solidFill>
                  <a:schemeClr val="bg1"/>
                </a:solidFill>
              </a:rPr>
              <a:t>Sao Tome e Principe: Décret No 33/2019 sur l’informatisation de l’enregistrement de la propriété foncière </a:t>
            </a:r>
            <a:endParaRPr lang="fr-FR" sz="2000" b="1" noProof="0" dirty="0">
              <a:solidFill>
                <a:schemeClr val="bg1"/>
              </a:solidFill>
            </a:endParaRPr>
          </a:p>
          <a:p>
            <a:pPr algn="ctr"/>
            <a:endParaRPr lang="fr-FR" sz="1700" noProof="0" dirty="0">
              <a:solidFill>
                <a:schemeClr val="bg1"/>
              </a:solidFill>
            </a:endParaRPr>
          </a:p>
          <a:p>
            <a:pPr algn="ctr"/>
            <a:r>
              <a:rPr lang="fr-FR" sz="1700" noProof="0" dirty="0">
                <a:solidFill>
                  <a:schemeClr val="bg1"/>
                </a:solidFill>
              </a:rPr>
              <a:t>Article 9:</a:t>
            </a:r>
            <a:r>
              <a:rPr lang="fr-FR" noProof="0" dirty="0">
                <a:solidFill>
                  <a:schemeClr val="bg1"/>
                </a:solidFill>
              </a:rPr>
              <a:t> droit d’enregistrer sa propriété pour garantir la liberté, la sécurité et la participation légale</a:t>
            </a:r>
          </a:p>
          <a:p>
            <a:pPr algn="ctr"/>
            <a:endParaRPr lang="en-US" sz="2400" b="1" dirty="0">
              <a:solidFill>
                <a:schemeClr val="bg1"/>
              </a:solidFill>
            </a:endParaRPr>
          </a:p>
        </p:txBody>
      </p:sp>
      <p:sp>
        <p:nvSpPr>
          <p:cNvPr id="7" name="TextBox 6">
            <a:extLst>
              <a:ext uri="{FF2B5EF4-FFF2-40B4-BE49-F238E27FC236}">
                <a16:creationId xmlns:a16="http://schemas.microsoft.com/office/drawing/2014/main" id="{1FC36B39-C403-F1FA-0751-3859DD9820AD}"/>
              </a:ext>
            </a:extLst>
          </p:cNvPr>
          <p:cNvSpPr txBox="1"/>
          <p:nvPr/>
        </p:nvSpPr>
        <p:spPr>
          <a:xfrm>
            <a:off x="3202573" y="6468343"/>
            <a:ext cx="4624252" cy="369332"/>
          </a:xfrm>
          <a:prstGeom prst="rect">
            <a:avLst/>
          </a:prstGeom>
          <a:noFill/>
        </p:spPr>
        <p:txBody>
          <a:bodyPr wrap="square" rtlCol="0">
            <a:spAutoFit/>
          </a:bodyPr>
          <a:lstStyle/>
          <a:p>
            <a:r>
              <a:rPr lang="en-US" dirty="0">
                <a:solidFill>
                  <a:schemeClr val="bg1"/>
                </a:solidFill>
              </a:rPr>
              <a:t>https://genderlex.fao.org/en/country</a:t>
            </a:r>
          </a:p>
        </p:txBody>
      </p:sp>
    </p:spTree>
    <p:extLst>
      <p:ext uri="{BB962C8B-B14F-4D97-AF65-F5344CB8AC3E}">
        <p14:creationId xmlns:p14="http://schemas.microsoft.com/office/powerpoint/2010/main" val="409177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641AFC-D1F5-86BA-EAC4-5FEA827C5010}"/>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1B5F645-C06A-E29F-E1BD-B1BEFA474C7F}"/>
              </a:ext>
            </a:extLst>
          </p:cNvPr>
          <p:cNvGrpSpPr/>
          <p:nvPr/>
        </p:nvGrpSpPr>
        <p:grpSpPr>
          <a:xfrm>
            <a:off x="697656" y="2752393"/>
            <a:ext cx="10349653" cy="1606249"/>
            <a:chOff x="-369920" y="179348"/>
            <a:chExt cx="3717406" cy="1606249"/>
          </a:xfrm>
        </p:grpSpPr>
        <p:sp>
          <p:nvSpPr>
            <p:cNvPr id="10" name="Rectangle 9">
              <a:extLst>
                <a:ext uri="{FF2B5EF4-FFF2-40B4-BE49-F238E27FC236}">
                  <a16:creationId xmlns:a16="http://schemas.microsoft.com/office/drawing/2014/main" id="{4C4339E6-09AB-065A-78A6-D403620C71D9}"/>
                </a:ext>
              </a:extLst>
            </p:cNvPr>
            <p:cNvSpPr/>
            <p:nvPr/>
          </p:nvSpPr>
          <p:spPr>
            <a:xfrm>
              <a:off x="821" y="179348"/>
              <a:ext cx="3327201"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it-IT"/>
            </a:p>
          </p:txBody>
        </p:sp>
        <p:sp>
          <p:nvSpPr>
            <p:cNvPr id="11" name="TextBox 10">
              <a:extLst>
                <a:ext uri="{FF2B5EF4-FFF2-40B4-BE49-F238E27FC236}">
                  <a16:creationId xmlns:a16="http://schemas.microsoft.com/office/drawing/2014/main" id="{E99D8802-9DF1-B046-6260-0F016029910F}"/>
                </a:ext>
              </a:extLst>
            </p:cNvPr>
            <p:cNvSpPr txBox="1"/>
            <p:nvPr/>
          </p:nvSpPr>
          <p:spPr>
            <a:xfrm>
              <a:off x="-369920" y="487537"/>
              <a:ext cx="3717406" cy="12980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28654" tIns="165100" rIns="328654" bIns="165100" numCol="1" spcCol="1270" anchor="ctr" anchorCtr="0">
              <a:noAutofit/>
            </a:bodyPr>
            <a:lstStyle/>
            <a:p>
              <a:pPr algn="ctr" defTabSz="2933700">
                <a:lnSpc>
                  <a:spcPct val="90000"/>
                </a:lnSpc>
                <a:spcBef>
                  <a:spcPct val="0"/>
                </a:spcBef>
                <a:spcAft>
                  <a:spcPct val="35000"/>
                </a:spcAft>
              </a:pPr>
              <a:r>
                <a:rPr lang="en-US" sz="6600" dirty="0"/>
                <a:t>2. </a:t>
              </a:r>
              <a:r>
                <a:rPr lang="it-IT" sz="6600" dirty="0" err="1"/>
                <a:t>Données</a:t>
              </a:r>
              <a:r>
                <a:rPr lang="it-IT" sz="6600" dirty="0"/>
                <a:t> et </a:t>
              </a:r>
              <a:r>
                <a:rPr lang="it-IT" sz="6600" dirty="0" err="1"/>
                <a:t>preuves</a:t>
              </a:r>
              <a:endParaRPr lang="en-US" sz="6600" dirty="0"/>
            </a:p>
            <a:p>
              <a:pPr marL="0" lvl="0" indent="0" algn="l" defTabSz="2933700">
                <a:lnSpc>
                  <a:spcPct val="90000"/>
                </a:lnSpc>
                <a:spcBef>
                  <a:spcPct val="0"/>
                </a:spcBef>
                <a:spcAft>
                  <a:spcPct val="35000"/>
                </a:spcAft>
                <a:buNone/>
              </a:pPr>
              <a:endParaRPr lang="en-US" sz="6600" kern="1200" dirty="0"/>
            </a:p>
          </p:txBody>
        </p:sp>
      </p:grpSp>
    </p:spTree>
    <p:extLst>
      <p:ext uri="{BB962C8B-B14F-4D97-AF65-F5344CB8AC3E}">
        <p14:creationId xmlns:p14="http://schemas.microsoft.com/office/powerpoint/2010/main" val="1254576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5438" y="344806"/>
            <a:ext cx="6969761" cy="881168"/>
          </a:xfrm>
        </p:spPr>
        <p:txBody>
          <a:bodyPr>
            <a:normAutofit/>
          </a:bodyPr>
          <a:lstStyle/>
          <a:p>
            <a:r>
              <a:rPr lang="fr-FR" sz="2800" b="1" dirty="0"/>
              <a:t>2.1. La Situation des femmes dans les systèmes agroalimentaires d’Afrique centrale</a:t>
            </a:r>
          </a:p>
        </p:txBody>
      </p:sp>
      <p:pic>
        <p:nvPicPr>
          <p:cNvPr id="1027" name="Picture 3">
            <a:extLst>
              <a:ext uri="{FF2B5EF4-FFF2-40B4-BE49-F238E27FC236}">
                <a16:creationId xmlns:a16="http://schemas.microsoft.com/office/drawing/2014/main" id="{C7F63A7B-AF39-B163-F426-CFF5F43795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568" y="1215974"/>
            <a:ext cx="5095336" cy="4545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A812426-A42B-29FF-D6B4-70CAFF0A454F}"/>
              </a:ext>
            </a:extLst>
          </p:cNvPr>
          <p:cNvSpPr txBox="1"/>
          <p:nvPr/>
        </p:nvSpPr>
        <p:spPr>
          <a:xfrm>
            <a:off x="250514" y="1373434"/>
            <a:ext cx="6692054" cy="4757456"/>
          </a:xfrm>
          <a:prstGeom prst="rect">
            <a:avLst/>
          </a:prstGeom>
          <a:noFill/>
        </p:spPr>
        <p:txBody>
          <a:bodyPr wrap="square">
            <a:spAutoFit/>
          </a:bodyPr>
          <a:lstStyle/>
          <a:p>
            <a:pPr algn="l" rtl="0" fontAlgn="base">
              <a:lnSpc>
                <a:spcPts val="1425"/>
              </a:lnSpc>
              <a:spcAft>
                <a:spcPts val="600"/>
              </a:spcAft>
              <a:buNone/>
            </a:pPr>
            <a:r>
              <a:rPr lang="it-IT" sz="2000" b="1" i="0" u="none" strike="noStrike" dirty="0">
                <a:solidFill>
                  <a:srgbClr val="000000"/>
                </a:solidFill>
                <a:effectLst/>
              </a:rPr>
              <a:t>Afrique centrale : insécurité alimentaire et inégalités de genre</a:t>
            </a:r>
          </a:p>
          <a:p>
            <a:pPr algn="l" rtl="0" fontAlgn="base">
              <a:lnSpc>
                <a:spcPts val="1425"/>
              </a:lnSpc>
              <a:spcAft>
                <a:spcPts val="600"/>
              </a:spcAft>
              <a:buNone/>
            </a:pPr>
            <a:r>
              <a:rPr lang="it-IT" sz="2000" b="0" i="0" dirty="0">
                <a:solidFill>
                  <a:srgbClr val="000000"/>
                </a:solidFill>
                <a:effectLst/>
              </a:rPr>
              <a:t>​</a:t>
            </a:r>
          </a:p>
          <a:p>
            <a:pPr algn="l" rtl="0" fontAlgn="base">
              <a:lnSpc>
                <a:spcPts val="1425"/>
              </a:lnSpc>
              <a:spcAft>
                <a:spcPts val="600"/>
              </a:spcAft>
              <a:buNone/>
            </a:pPr>
            <a:r>
              <a:rPr lang="it-IT" sz="2000" b="1" i="0" u="none" strike="noStrike" dirty="0">
                <a:solidFill>
                  <a:srgbClr val="000000"/>
                </a:solidFill>
                <a:effectLst/>
              </a:rPr>
              <a:t>🔸 </a:t>
            </a:r>
            <a:r>
              <a:rPr lang="it-IT" sz="2000" b="1" i="0" u="none" strike="noStrike" dirty="0" err="1">
                <a:solidFill>
                  <a:srgbClr val="000000"/>
                </a:solidFill>
                <a:effectLst/>
              </a:rPr>
              <a:t>Insécurité</a:t>
            </a:r>
            <a:r>
              <a:rPr lang="it-IT" sz="2000" b="1" i="0" u="none" strike="noStrike" dirty="0">
                <a:solidFill>
                  <a:srgbClr val="000000"/>
                </a:solidFill>
                <a:effectLst/>
              </a:rPr>
              <a:t> </a:t>
            </a:r>
            <a:r>
              <a:rPr lang="it-IT" sz="2000" b="1" i="0" u="none" strike="noStrike" dirty="0" err="1">
                <a:solidFill>
                  <a:srgbClr val="000000"/>
                </a:solidFill>
                <a:effectLst/>
              </a:rPr>
              <a:t>alimentaire</a:t>
            </a:r>
            <a:r>
              <a:rPr lang="it-IT" sz="2000" b="1" i="0" u="none" strike="noStrike" dirty="0">
                <a:solidFill>
                  <a:srgbClr val="000000"/>
                </a:solidFill>
                <a:effectLst/>
              </a:rPr>
              <a:t> </a:t>
            </a:r>
            <a:r>
              <a:rPr lang="it-IT" sz="2000" b="1" i="0" u="none" strike="noStrike" dirty="0" err="1">
                <a:solidFill>
                  <a:srgbClr val="000000"/>
                </a:solidFill>
                <a:effectLst/>
              </a:rPr>
              <a:t>élevée</a:t>
            </a:r>
            <a:r>
              <a:rPr lang="it-IT" sz="2000" b="0" i="0" dirty="0">
                <a:solidFill>
                  <a:srgbClr val="000000"/>
                </a:solidFill>
                <a:effectLst/>
              </a:rPr>
              <a:t>​</a:t>
            </a:r>
          </a:p>
          <a:p>
            <a:pPr algn="l" rtl="0" fontAlgn="base">
              <a:lnSpc>
                <a:spcPts val="1425"/>
              </a:lnSpc>
              <a:spcAft>
                <a:spcPts val="600"/>
              </a:spcAft>
              <a:buNone/>
            </a:pPr>
            <a:r>
              <a:rPr lang="it-IT" sz="2000" b="0" i="0" u="none" strike="noStrike" dirty="0">
                <a:solidFill>
                  <a:srgbClr val="000000"/>
                </a:solidFill>
                <a:effectLst/>
              </a:rPr>
              <a:t>78,9 % </a:t>
            </a:r>
            <a:r>
              <a:rPr lang="it-IT" sz="2000" b="0" i="0" u="none" strike="noStrike" dirty="0" err="1">
                <a:solidFill>
                  <a:srgbClr val="000000"/>
                </a:solidFill>
                <a:effectLst/>
              </a:rPr>
              <a:t>des</a:t>
            </a:r>
            <a:r>
              <a:rPr lang="it-IT" sz="2000" b="0" i="0" u="none" strike="noStrike" dirty="0">
                <a:solidFill>
                  <a:srgbClr val="000000"/>
                </a:solidFill>
                <a:effectLst/>
              </a:rPr>
              <a:t> femmes et 75,4 % </a:t>
            </a:r>
            <a:r>
              <a:rPr lang="it-IT" sz="2000" b="0" i="0" u="none" strike="noStrike" dirty="0" err="1">
                <a:solidFill>
                  <a:srgbClr val="000000"/>
                </a:solidFill>
                <a:effectLst/>
              </a:rPr>
              <a:t>des</a:t>
            </a:r>
            <a:r>
              <a:rPr lang="it-IT" sz="2000" b="0" i="0" u="none" strike="noStrike" dirty="0">
                <a:solidFill>
                  <a:srgbClr val="000000"/>
                </a:solidFill>
                <a:effectLst/>
              </a:rPr>
              <a:t> </a:t>
            </a:r>
            <a:r>
              <a:rPr lang="it-IT" sz="2000" b="0" i="0" u="none" strike="noStrike" dirty="0" err="1">
                <a:solidFill>
                  <a:srgbClr val="000000"/>
                </a:solidFill>
                <a:effectLst/>
              </a:rPr>
              <a:t>hommes</a:t>
            </a:r>
            <a:r>
              <a:rPr lang="it-IT" sz="2000" b="0" i="0" u="none" strike="noStrike" dirty="0">
                <a:solidFill>
                  <a:srgbClr val="000000"/>
                </a:solidFill>
                <a:effectLst/>
              </a:rPr>
              <a:t> </a:t>
            </a:r>
            <a:r>
              <a:rPr lang="it-IT" sz="2000" b="0" i="0" u="none" strike="noStrike" dirty="0" err="1">
                <a:solidFill>
                  <a:srgbClr val="000000"/>
                </a:solidFill>
                <a:effectLst/>
              </a:rPr>
              <a:t>sont</a:t>
            </a:r>
            <a:r>
              <a:rPr lang="it-IT" sz="2000" b="0" i="0" u="none" strike="noStrike" dirty="0">
                <a:solidFill>
                  <a:srgbClr val="000000"/>
                </a:solidFill>
                <a:effectLst/>
              </a:rPr>
              <a:t> </a:t>
            </a:r>
            <a:r>
              <a:rPr lang="it-IT" sz="2000" b="0" i="0" u="none" strike="noStrike" dirty="0" err="1">
                <a:solidFill>
                  <a:srgbClr val="000000"/>
                </a:solidFill>
                <a:effectLst/>
              </a:rPr>
              <a:t>touchés</a:t>
            </a:r>
            <a:r>
              <a:rPr lang="it-IT" sz="2000" b="0" i="0" u="none" strike="noStrike" dirty="0">
                <a:solidFill>
                  <a:srgbClr val="000000"/>
                </a:solidFill>
                <a:effectLst/>
              </a:rPr>
              <a:t>.</a:t>
            </a:r>
            <a:r>
              <a:rPr lang="en-US" sz="2000" b="0" i="0" dirty="0">
                <a:solidFill>
                  <a:srgbClr val="000000"/>
                </a:solidFill>
                <a:effectLst/>
              </a:rPr>
              <a:t>​</a:t>
            </a:r>
          </a:p>
          <a:p>
            <a:pPr algn="l" rtl="0" fontAlgn="base">
              <a:lnSpc>
                <a:spcPts val="1425"/>
              </a:lnSpc>
              <a:spcAft>
                <a:spcPts val="600"/>
              </a:spcAft>
              <a:buNone/>
            </a:pPr>
            <a:r>
              <a:rPr lang="it-IT" sz="2000" b="0" i="0" u="none" strike="noStrike" dirty="0">
                <a:solidFill>
                  <a:srgbClr val="000000"/>
                </a:solidFill>
                <a:effectLst/>
              </a:rPr>
              <a:t>Région présentant </a:t>
            </a:r>
            <a:r>
              <a:rPr lang="it-IT" sz="2000" b="1" i="0" u="none" strike="noStrike" dirty="0">
                <a:solidFill>
                  <a:srgbClr val="000000"/>
                </a:solidFill>
                <a:effectLst/>
              </a:rPr>
              <a:t>les niveaux les plus élevés d’insécurité alimentaire</a:t>
            </a:r>
            <a:r>
              <a:rPr lang="it-IT" sz="2000" b="0" i="0" u="none" strike="noStrike" dirty="0">
                <a:solidFill>
                  <a:srgbClr val="000000"/>
                </a:solidFill>
                <a:effectLst/>
              </a:rPr>
              <a:t> au monde.</a:t>
            </a:r>
            <a:r>
              <a:rPr lang="en-US" sz="2000" b="0" i="0" dirty="0">
                <a:solidFill>
                  <a:srgbClr val="000000"/>
                </a:solidFill>
                <a:effectLst/>
              </a:rPr>
              <a:t>​</a:t>
            </a:r>
          </a:p>
          <a:p>
            <a:pPr algn="l" rtl="0" fontAlgn="base">
              <a:lnSpc>
                <a:spcPts val="1425"/>
              </a:lnSpc>
              <a:spcAft>
                <a:spcPts val="600"/>
              </a:spcAft>
              <a:buNone/>
            </a:pPr>
            <a:endParaRPr lang="en-US" sz="2000" b="0" i="0" dirty="0">
              <a:solidFill>
                <a:srgbClr val="000000"/>
              </a:solidFill>
              <a:effectLst/>
            </a:endParaRPr>
          </a:p>
          <a:p>
            <a:pPr algn="l" rtl="0" fontAlgn="base">
              <a:lnSpc>
                <a:spcPts val="1425"/>
              </a:lnSpc>
              <a:spcAft>
                <a:spcPts val="600"/>
              </a:spcAft>
              <a:buNone/>
            </a:pPr>
            <a:r>
              <a:rPr lang="it-IT" sz="2000" b="1" i="0" u="none" strike="noStrike" dirty="0">
                <a:solidFill>
                  <a:srgbClr val="000000"/>
                </a:solidFill>
                <a:effectLst/>
              </a:rPr>
              <a:t>🔸 </a:t>
            </a:r>
            <a:r>
              <a:rPr lang="it-IT" sz="2000" b="1" i="0" u="none" strike="noStrike" dirty="0" err="1">
                <a:solidFill>
                  <a:srgbClr val="000000"/>
                </a:solidFill>
                <a:effectLst/>
              </a:rPr>
              <a:t>Facteurs</a:t>
            </a:r>
            <a:r>
              <a:rPr lang="it-IT" sz="2000" b="1" i="0" u="none" strike="noStrike" dirty="0">
                <a:solidFill>
                  <a:srgbClr val="000000"/>
                </a:solidFill>
                <a:effectLst/>
              </a:rPr>
              <a:t> </a:t>
            </a:r>
            <a:r>
              <a:rPr lang="it-IT" sz="2000" b="1" i="0" u="none" strike="noStrike" dirty="0" err="1">
                <a:solidFill>
                  <a:srgbClr val="000000"/>
                </a:solidFill>
                <a:effectLst/>
              </a:rPr>
              <a:t>aggravants</a:t>
            </a:r>
            <a:r>
              <a:rPr lang="it-IT" sz="2000" b="0" i="0" dirty="0">
                <a:solidFill>
                  <a:srgbClr val="000000"/>
                </a:solidFill>
                <a:effectLst/>
              </a:rPr>
              <a:t>​</a:t>
            </a:r>
          </a:p>
          <a:p>
            <a:pPr algn="l" rtl="0" fontAlgn="base">
              <a:lnSpc>
                <a:spcPts val="1425"/>
              </a:lnSpc>
              <a:spcAft>
                <a:spcPts val="600"/>
              </a:spcAft>
              <a:buNone/>
            </a:pPr>
            <a:r>
              <a:rPr lang="it-IT" sz="2000" b="0" i="0" u="none" strike="noStrike" dirty="0" err="1">
                <a:solidFill>
                  <a:srgbClr val="000000"/>
                </a:solidFill>
                <a:effectLst/>
              </a:rPr>
              <a:t>Extraction</a:t>
            </a:r>
            <a:r>
              <a:rPr lang="it-IT" sz="2000" b="0" i="0" u="none" strike="noStrike" dirty="0">
                <a:solidFill>
                  <a:srgbClr val="000000"/>
                </a:solidFill>
                <a:effectLst/>
              </a:rPr>
              <a:t> non </a:t>
            </a:r>
            <a:r>
              <a:rPr lang="it-IT" sz="2000" b="0" i="0" u="none" strike="noStrike" dirty="0" err="1">
                <a:solidFill>
                  <a:srgbClr val="000000"/>
                </a:solidFill>
                <a:effectLst/>
              </a:rPr>
              <a:t>durable</a:t>
            </a:r>
            <a:r>
              <a:rPr lang="it-IT" sz="2000" b="0" i="0" u="none" strike="noStrike" dirty="0">
                <a:solidFill>
                  <a:srgbClr val="000000"/>
                </a:solidFill>
                <a:effectLst/>
              </a:rPr>
              <a:t> </a:t>
            </a:r>
            <a:r>
              <a:rPr lang="it-IT" sz="2000" b="0" i="0" u="none" strike="noStrike" dirty="0" err="1">
                <a:solidFill>
                  <a:srgbClr val="000000"/>
                </a:solidFill>
                <a:effectLst/>
              </a:rPr>
              <a:t>des</a:t>
            </a:r>
            <a:r>
              <a:rPr lang="it-IT" sz="2000" b="0" i="0" u="none" strike="noStrike" dirty="0">
                <a:solidFill>
                  <a:srgbClr val="000000"/>
                </a:solidFill>
                <a:effectLst/>
              </a:rPr>
              <a:t> </a:t>
            </a:r>
            <a:r>
              <a:rPr lang="it-IT" sz="2000" b="0" i="0" u="none" strike="noStrike" dirty="0" err="1">
                <a:solidFill>
                  <a:srgbClr val="000000"/>
                </a:solidFill>
                <a:effectLst/>
              </a:rPr>
              <a:t>ressources</a:t>
            </a:r>
            <a:r>
              <a:rPr lang="it-IT" sz="2000" b="0" i="0" u="none" strike="noStrike" dirty="0">
                <a:solidFill>
                  <a:srgbClr val="000000"/>
                </a:solidFill>
                <a:effectLst/>
              </a:rPr>
              <a:t> </a:t>
            </a:r>
            <a:r>
              <a:rPr lang="it-IT" sz="2000" b="0" i="0" u="none" strike="noStrike" dirty="0" err="1">
                <a:solidFill>
                  <a:srgbClr val="000000"/>
                </a:solidFill>
                <a:effectLst/>
              </a:rPr>
              <a:t>naturelles</a:t>
            </a:r>
            <a:r>
              <a:rPr lang="it-IT" sz="2000" b="0" i="0" dirty="0">
                <a:solidFill>
                  <a:srgbClr val="000000"/>
                </a:solidFill>
                <a:effectLst/>
              </a:rPr>
              <a:t>​</a:t>
            </a:r>
          </a:p>
          <a:p>
            <a:pPr algn="l" rtl="0" fontAlgn="base">
              <a:lnSpc>
                <a:spcPts val="1425"/>
              </a:lnSpc>
              <a:spcAft>
                <a:spcPts val="600"/>
              </a:spcAft>
              <a:buNone/>
            </a:pPr>
            <a:r>
              <a:rPr lang="it-IT" sz="2000" b="0" i="0" u="none" strike="noStrike" dirty="0">
                <a:solidFill>
                  <a:srgbClr val="000000"/>
                </a:solidFill>
                <a:effectLst/>
              </a:rPr>
              <a:t>Impacts </a:t>
            </a:r>
            <a:r>
              <a:rPr lang="it-IT" sz="2000" b="0" i="0" u="none" strike="noStrike" dirty="0" err="1">
                <a:solidFill>
                  <a:srgbClr val="000000"/>
                </a:solidFill>
                <a:effectLst/>
              </a:rPr>
              <a:t>du</a:t>
            </a:r>
            <a:r>
              <a:rPr lang="it-IT" sz="2000" b="0" i="0" u="none" strike="noStrike" dirty="0">
                <a:solidFill>
                  <a:srgbClr val="000000"/>
                </a:solidFill>
                <a:effectLst/>
              </a:rPr>
              <a:t> </a:t>
            </a:r>
            <a:r>
              <a:rPr lang="it-IT" sz="2000" b="0" i="0" u="none" strike="noStrike" dirty="0" err="1">
                <a:solidFill>
                  <a:srgbClr val="000000"/>
                </a:solidFill>
                <a:effectLst/>
              </a:rPr>
              <a:t>changement</a:t>
            </a:r>
            <a:r>
              <a:rPr lang="it-IT" sz="2000" b="0" i="0" u="none" strike="noStrike" dirty="0">
                <a:solidFill>
                  <a:srgbClr val="000000"/>
                </a:solidFill>
                <a:effectLst/>
              </a:rPr>
              <a:t> </a:t>
            </a:r>
            <a:r>
              <a:rPr lang="it-IT" sz="2000" b="0" i="0" u="none" strike="noStrike" dirty="0" err="1">
                <a:solidFill>
                  <a:srgbClr val="000000"/>
                </a:solidFill>
                <a:effectLst/>
              </a:rPr>
              <a:t>climatique</a:t>
            </a:r>
            <a:r>
              <a:rPr lang="it-IT" sz="2000" b="0" i="0" dirty="0">
                <a:solidFill>
                  <a:srgbClr val="000000"/>
                </a:solidFill>
                <a:effectLst/>
              </a:rPr>
              <a:t>​</a:t>
            </a:r>
          </a:p>
          <a:p>
            <a:pPr algn="l" rtl="0" fontAlgn="base">
              <a:lnSpc>
                <a:spcPts val="1425"/>
              </a:lnSpc>
              <a:spcAft>
                <a:spcPts val="600"/>
              </a:spcAft>
              <a:buNone/>
            </a:pPr>
            <a:r>
              <a:rPr lang="it-IT" sz="2000" b="0" i="0" u="none" strike="noStrike" dirty="0">
                <a:solidFill>
                  <a:srgbClr val="000000"/>
                </a:solidFill>
                <a:effectLst/>
              </a:rPr>
              <a:t>Conflits liés aux droits fonciers et à l’accès aux ressources</a:t>
            </a:r>
            <a:r>
              <a:rPr lang="it-IT" sz="2000" b="0" i="0" dirty="0">
                <a:solidFill>
                  <a:srgbClr val="000000"/>
                </a:solidFill>
                <a:effectLst/>
              </a:rPr>
              <a:t>​</a:t>
            </a:r>
          </a:p>
          <a:p>
            <a:pPr algn="l" rtl="0" fontAlgn="base">
              <a:lnSpc>
                <a:spcPts val="1425"/>
              </a:lnSpc>
              <a:spcAft>
                <a:spcPts val="600"/>
              </a:spcAft>
              <a:buNone/>
            </a:pPr>
            <a:endParaRPr lang="it-IT" sz="2000" b="0" i="0" dirty="0">
              <a:solidFill>
                <a:srgbClr val="000000"/>
              </a:solidFill>
              <a:effectLst/>
            </a:endParaRPr>
          </a:p>
          <a:p>
            <a:pPr algn="l" rtl="0" fontAlgn="base">
              <a:lnSpc>
                <a:spcPts val="1425"/>
              </a:lnSpc>
              <a:spcAft>
                <a:spcPts val="600"/>
              </a:spcAft>
              <a:buNone/>
            </a:pPr>
            <a:r>
              <a:rPr lang="it-IT" sz="2000" b="1" i="0" u="none" strike="noStrike" dirty="0">
                <a:solidFill>
                  <a:srgbClr val="000000"/>
                </a:solidFill>
                <a:effectLst/>
              </a:rPr>
              <a:t>🔸 Inégalités foncières persistantes</a:t>
            </a:r>
            <a:r>
              <a:rPr lang="it-IT" sz="2000" b="0" i="0" dirty="0">
                <a:solidFill>
                  <a:srgbClr val="000000"/>
                </a:solidFill>
                <a:effectLst/>
              </a:rPr>
              <a:t>​</a:t>
            </a:r>
          </a:p>
          <a:p>
            <a:pPr algn="l" rtl="0" fontAlgn="base">
              <a:lnSpc>
                <a:spcPts val="1425"/>
              </a:lnSpc>
              <a:spcAft>
                <a:spcPts val="600"/>
              </a:spcAft>
              <a:buNone/>
            </a:pPr>
            <a:r>
              <a:rPr lang="it-IT" sz="2000" b="0" i="0" u="none" strike="noStrike" dirty="0" err="1">
                <a:solidFill>
                  <a:srgbClr val="000000"/>
                </a:solidFill>
                <a:effectLst/>
              </a:rPr>
              <a:t>Les</a:t>
            </a:r>
            <a:r>
              <a:rPr lang="it-IT" sz="2000" b="0" i="0" u="none" strike="noStrike" dirty="0">
                <a:solidFill>
                  <a:srgbClr val="000000"/>
                </a:solidFill>
                <a:effectLst/>
              </a:rPr>
              <a:t> </a:t>
            </a:r>
            <a:r>
              <a:rPr lang="it-IT" sz="2000" b="0" i="0" u="none" strike="noStrike" dirty="0" err="1">
                <a:solidFill>
                  <a:srgbClr val="000000"/>
                </a:solidFill>
                <a:effectLst/>
              </a:rPr>
              <a:t>régimes</a:t>
            </a:r>
            <a:r>
              <a:rPr lang="it-IT" sz="2000" b="0" i="0" u="none" strike="noStrike" dirty="0">
                <a:solidFill>
                  <a:srgbClr val="000000"/>
                </a:solidFill>
                <a:effectLst/>
              </a:rPr>
              <a:t> </a:t>
            </a:r>
            <a:r>
              <a:rPr lang="it-IT" sz="2000" b="0" i="0" u="none" strike="noStrike" dirty="0" err="1">
                <a:solidFill>
                  <a:srgbClr val="000000"/>
                </a:solidFill>
                <a:effectLst/>
              </a:rPr>
              <a:t>fonciers</a:t>
            </a:r>
            <a:r>
              <a:rPr lang="it-IT" sz="2000" b="0" i="0" u="none" strike="noStrike" dirty="0">
                <a:solidFill>
                  <a:srgbClr val="000000"/>
                </a:solidFill>
                <a:effectLst/>
              </a:rPr>
              <a:t> </a:t>
            </a:r>
            <a:r>
              <a:rPr lang="it-IT" sz="2000" b="0" i="0" u="none" strike="noStrike" dirty="0" err="1">
                <a:solidFill>
                  <a:srgbClr val="000000"/>
                </a:solidFill>
                <a:effectLst/>
              </a:rPr>
              <a:t>coutumiers</a:t>
            </a:r>
            <a:r>
              <a:rPr lang="it-IT" sz="2000" b="0" i="0" u="none" strike="noStrike" dirty="0">
                <a:solidFill>
                  <a:srgbClr val="000000"/>
                </a:solidFill>
                <a:effectLst/>
              </a:rPr>
              <a:t>, </a:t>
            </a:r>
            <a:r>
              <a:rPr lang="it-IT" sz="2000" b="0" i="0" u="none" strike="noStrike" dirty="0" err="1">
                <a:solidFill>
                  <a:srgbClr val="000000"/>
                </a:solidFill>
                <a:effectLst/>
              </a:rPr>
              <a:t>statutaires</a:t>
            </a:r>
            <a:r>
              <a:rPr lang="it-IT" sz="2000" b="0" i="0" u="none" strike="noStrike" dirty="0">
                <a:solidFill>
                  <a:srgbClr val="000000"/>
                </a:solidFill>
                <a:effectLst/>
              </a:rPr>
              <a:t> et </a:t>
            </a:r>
            <a:r>
              <a:rPr lang="it-IT" sz="2000" b="0" i="0" u="none" strike="noStrike" dirty="0" err="1">
                <a:solidFill>
                  <a:srgbClr val="000000"/>
                </a:solidFill>
                <a:effectLst/>
              </a:rPr>
              <a:t>religieux</a:t>
            </a:r>
            <a:r>
              <a:rPr lang="it-IT" sz="2000" b="0" i="0" u="none" strike="noStrike" dirty="0">
                <a:solidFill>
                  <a:srgbClr val="000000"/>
                </a:solidFill>
                <a:effectLst/>
              </a:rPr>
              <a:t> </a:t>
            </a:r>
            <a:r>
              <a:rPr lang="it-IT" sz="2000" b="1" i="0" u="none" strike="noStrike" dirty="0" err="1">
                <a:solidFill>
                  <a:srgbClr val="000000"/>
                </a:solidFill>
                <a:effectLst/>
              </a:rPr>
              <a:t>excluent</a:t>
            </a:r>
            <a:r>
              <a:rPr lang="it-IT" sz="2000" b="1" i="0" u="none" strike="noStrike" dirty="0">
                <a:solidFill>
                  <a:srgbClr val="000000"/>
                </a:solidFill>
                <a:effectLst/>
              </a:rPr>
              <a:t> </a:t>
            </a:r>
            <a:r>
              <a:rPr lang="it-IT" sz="2000" b="1" i="0" u="none" strike="noStrike" dirty="0" err="1">
                <a:solidFill>
                  <a:srgbClr val="000000"/>
                </a:solidFill>
                <a:effectLst/>
              </a:rPr>
              <a:t>souvent</a:t>
            </a:r>
            <a:r>
              <a:rPr lang="it-IT" sz="2000" b="1" i="0" u="none" strike="noStrike" dirty="0">
                <a:solidFill>
                  <a:srgbClr val="000000"/>
                </a:solidFill>
                <a:effectLst/>
              </a:rPr>
              <a:t> </a:t>
            </a:r>
            <a:r>
              <a:rPr lang="it-IT" sz="2000" b="1" i="0" u="none" strike="noStrike" dirty="0" err="1">
                <a:solidFill>
                  <a:srgbClr val="000000"/>
                </a:solidFill>
                <a:effectLst/>
              </a:rPr>
              <a:t>les</a:t>
            </a:r>
            <a:r>
              <a:rPr lang="it-IT" sz="2000" b="1" i="0" u="none" strike="noStrike" dirty="0">
                <a:solidFill>
                  <a:srgbClr val="000000"/>
                </a:solidFill>
                <a:effectLst/>
              </a:rPr>
              <a:t> femmes</a:t>
            </a:r>
            <a:r>
              <a:rPr lang="it-IT" sz="2000" b="0" i="0" u="none" strike="noStrike" dirty="0">
                <a:solidFill>
                  <a:srgbClr val="000000"/>
                </a:solidFill>
                <a:effectLst/>
              </a:rPr>
              <a:t> de la </a:t>
            </a:r>
            <a:r>
              <a:rPr lang="it-IT" sz="2000" b="0" i="0" u="none" strike="noStrike" dirty="0" err="1">
                <a:solidFill>
                  <a:srgbClr val="000000"/>
                </a:solidFill>
                <a:effectLst/>
              </a:rPr>
              <a:t>propriété</a:t>
            </a:r>
            <a:r>
              <a:rPr lang="it-IT" sz="2000" b="0" i="0" u="none" strike="noStrike" dirty="0">
                <a:solidFill>
                  <a:srgbClr val="000000"/>
                </a:solidFill>
                <a:effectLst/>
              </a:rPr>
              <a:t> </a:t>
            </a:r>
            <a:r>
              <a:rPr lang="it-IT" sz="2000" b="0" i="0" u="none" strike="noStrike" dirty="0" err="1">
                <a:solidFill>
                  <a:srgbClr val="000000"/>
                </a:solidFill>
                <a:effectLst/>
              </a:rPr>
              <a:t>sécurisée</a:t>
            </a:r>
            <a:r>
              <a:rPr lang="it-IT" sz="2000" b="0" i="0" u="none" strike="noStrike" dirty="0">
                <a:solidFill>
                  <a:srgbClr val="000000"/>
                </a:solidFill>
                <a:effectLst/>
              </a:rPr>
              <a:t>.</a:t>
            </a:r>
            <a:r>
              <a:rPr lang="en-US" sz="2000" b="0" i="0" dirty="0">
                <a:solidFill>
                  <a:srgbClr val="000000"/>
                </a:solidFill>
                <a:effectLst/>
              </a:rPr>
              <a:t>​</a:t>
            </a:r>
          </a:p>
          <a:p>
            <a:pPr algn="l" rtl="0" fontAlgn="base">
              <a:lnSpc>
                <a:spcPts val="1425"/>
              </a:lnSpc>
              <a:spcAft>
                <a:spcPts val="600"/>
              </a:spcAft>
              <a:buNone/>
            </a:pPr>
            <a:r>
              <a:rPr lang="it-IT" sz="2000" b="0" i="0" u="none" strike="noStrike" dirty="0" err="1">
                <a:solidFill>
                  <a:srgbClr val="000000"/>
                </a:solidFill>
                <a:effectLst/>
              </a:rPr>
              <a:t>Taux</a:t>
            </a:r>
            <a:r>
              <a:rPr lang="it-IT" sz="2000" b="0" i="0" u="none" strike="noStrike" dirty="0">
                <a:solidFill>
                  <a:srgbClr val="000000"/>
                </a:solidFill>
                <a:effectLst/>
              </a:rPr>
              <a:t> de </a:t>
            </a:r>
            <a:r>
              <a:rPr lang="it-IT" sz="2000" b="0" i="0" u="none" strike="noStrike" dirty="0" err="1">
                <a:solidFill>
                  <a:srgbClr val="000000"/>
                </a:solidFill>
                <a:effectLst/>
              </a:rPr>
              <a:t>propriété</a:t>
            </a:r>
            <a:r>
              <a:rPr lang="it-IT" sz="2000" b="0" i="0" u="none" strike="noStrike" dirty="0">
                <a:solidFill>
                  <a:srgbClr val="000000"/>
                </a:solidFill>
                <a:effectLst/>
              </a:rPr>
              <a:t> </a:t>
            </a:r>
            <a:r>
              <a:rPr lang="it-IT" sz="2000" b="0" i="0" u="none" strike="noStrike" dirty="0" err="1">
                <a:solidFill>
                  <a:srgbClr val="000000"/>
                </a:solidFill>
                <a:effectLst/>
              </a:rPr>
              <a:t>foncière</a:t>
            </a:r>
            <a:r>
              <a:rPr lang="it-IT" sz="2000" b="0" i="0" u="none" strike="noStrike" dirty="0">
                <a:solidFill>
                  <a:srgbClr val="000000"/>
                </a:solidFill>
                <a:effectLst/>
              </a:rPr>
              <a:t> </a:t>
            </a:r>
            <a:r>
              <a:rPr lang="it-IT" sz="2000" b="0" i="0" u="none" strike="noStrike" dirty="0" err="1">
                <a:solidFill>
                  <a:srgbClr val="000000"/>
                </a:solidFill>
                <a:effectLst/>
              </a:rPr>
              <a:t>des</a:t>
            </a:r>
            <a:r>
              <a:rPr lang="it-IT" sz="2000" b="0" i="0" u="none" strike="noStrike" dirty="0">
                <a:solidFill>
                  <a:srgbClr val="000000"/>
                </a:solidFill>
                <a:effectLst/>
              </a:rPr>
              <a:t> femmes :</a:t>
            </a:r>
            <a:r>
              <a:rPr lang="en-US" sz="2000" b="0" i="0" dirty="0">
                <a:solidFill>
                  <a:srgbClr val="000000"/>
                </a:solidFill>
                <a:effectLst/>
              </a:rPr>
              <a:t>​</a:t>
            </a:r>
          </a:p>
          <a:p>
            <a:pPr marL="252000" algn="l" rtl="0" fontAlgn="base">
              <a:lnSpc>
                <a:spcPts val="1425"/>
              </a:lnSpc>
              <a:spcAft>
                <a:spcPts val="600"/>
              </a:spcAft>
              <a:buNone/>
            </a:pPr>
            <a:r>
              <a:rPr lang="it-IT" sz="2000" b="0" i="0" u="none" strike="noStrike" dirty="0" err="1">
                <a:solidFill>
                  <a:srgbClr val="000000"/>
                </a:solidFill>
                <a:effectLst/>
              </a:rPr>
              <a:t>Cameroun</a:t>
            </a:r>
            <a:r>
              <a:rPr lang="it-IT" sz="2000" b="0" i="0" u="none" strike="noStrike" dirty="0">
                <a:solidFill>
                  <a:srgbClr val="000000"/>
                </a:solidFill>
                <a:effectLst/>
              </a:rPr>
              <a:t> : </a:t>
            </a:r>
            <a:r>
              <a:rPr lang="it-IT" sz="2000" b="1" i="0" u="none" strike="noStrike" dirty="0">
                <a:solidFill>
                  <a:srgbClr val="000000"/>
                </a:solidFill>
                <a:effectLst/>
              </a:rPr>
              <a:t>25–30 %</a:t>
            </a:r>
            <a:r>
              <a:rPr lang="it-IT" sz="2000" b="0" i="0" u="none" strike="noStrike" dirty="0">
                <a:solidFill>
                  <a:srgbClr val="000000"/>
                </a:solidFill>
                <a:effectLst/>
              </a:rPr>
              <a:t> (vs </a:t>
            </a:r>
            <a:r>
              <a:rPr lang="it-IT" sz="2000" b="1" i="0" u="none" strike="noStrike" dirty="0">
                <a:solidFill>
                  <a:srgbClr val="000000"/>
                </a:solidFill>
                <a:effectLst/>
              </a:rPr>
              <a:t>60–65 %</a:t>
            </a:r>
            <a:r>
              <a:rPr lang="it-IT" sz="2000" b="0" i="0" u="none" strike="noStrike" dirty="0">
                <a:solidFill>
                  <a:srgbClr val="000000"/>
                </a:solidFill>
                <a:effectLst/>
              </a:rPr>
              <a:t> </a:t>
            </a:r>
            <a:r>
              <a:rPr lang="it-IT" sz="2000" b="0" i="0" u="none" strike="noStrike" dirty="0" err="1">
                <a:solidFill>
                  <a:srgbClr val="000000"/>
                </a:solidFill>
                <a:effectLst/>
              </a:rPr>
              <a:t>hommes</a:t>
            </a:r>
            <a:r>
              <a:rPr lang="it-IT" sz="2000" b="0" i="0" u="none" strike="noStrike" dirty="0">
                <a:solidFill>
                  <a:srgbClr val="000000"/>
                </a:solidFill>
                <a:effectLst/>
              </a:rPr>
              <a:t>)</a:t>
            </a:r>
            <a:r>
              <a:rPr lang="en-US" sz="2000" b="0" i="0" dirty="0">
                <a:solidFill>
                  <a:srgbClr val="000000"/>
                </a:solidFill>
                <a:effectLst/>
              </a:rPr>
              <a:t>​</a:t>
            </a:r>
          </a:p>
          <a:p>
            <a:pPr marL="252000" algn="l" rtl="0" fontAlgn="base">
              <a:lnSpc>
                <a:spcPts val="1425"/>
              </a:lnSpc>
              <a:spcAft>
                <a:spcPts val="600"/>
              </a:spcAft>
              <a:buNone/>
            </a:pPr>
            <a:r>
              <a:rPr lang="it-IT" sz="2000" b="0" i="0" u="none" strike="noStrike" dirty="0" err="1">
                <a:solidFill>
                  <a:srgbClr val="000000"/>
                </a:solidFill>
                <a:effectLst/>
              </a:rPr>
              <a:t>Tchad</a:t>
            </a:r>
            <a:r>
              <a:rPr lang="it-IT" sz="2000" b="0" i="0" u="none" strike="noStrike" dirty="0">
                <a:solidFill>
                  <a:srgbClr val="000000"/>
                </a:solidFill>
                <a:effectLst/>
              </a:rPr>
              <a:t> : </a:t>
            </a:r>
            <a:r>
              <a:rPr lang="it-IT" sz="2000" b="1" i="0" u="none" strike="noStrike" dirty="0">
                <a:solidFill>
                  <a:srgbClr val="000000"/>
                </a:solidFill>
                <a:effectLst/>
              </a:rPr>
              <a:t>40 %</a:t>
            </a:r>
            <a:r>
              <a:rPr lang="it-IT" sz="2000" b="0" i="0" u="none" strike="noStrike" dirty="0">
                <a:solidFill>
                  <a:srgbClr val="000000"/>
                </a:solidFill>
                <a:effectLst/>
              </a:rPr>
              <a:t> (vs </a:t>
            </a:r>
            <a:r>
              <a:rPr lang="it-IT" sz="2000" b="1" i="0" u="none" strike="noStrike" dirty="0">
                <a:solidFill>
                  <a:srgbClr val="000000"/>
                </a:solidFill>
                <a:effectLst/>
              </a:rPr>
              <a:t>75 %</a:t>
            </a:r>
            <a:r>
              <a:rPr lang="it-IT" sz="2000" b="0" i="0" u="none" strike="noStrike" dirty="0">
                <a:solidFill>
                  <a:srgbClr val="000000"/>
                </a:solidFill>
                <a:effectLst/>
              </a:rPr>
              <a:t> </a:t>
            </a:r>
            <a:r>
              <a:rPr lang="it-IT" sz="2000" b="0" i="0" u="none" strike="noStrike" dirty="0" err="1">
                <a:solidFill>
                  <a:srgbClr val="000000"/>
                </a:solidFill>
                <a:effectLst/>
              </a:rPr>
              <a:t>hommes</a:t>
            </a:r>
            <a:r>
              <a:rPr lang="it-IT" sz="2000" b="0" i="0" u="none" strike="noStrike" dirty="0">
                <a:solidFill>
                  <a:srgbClr val="000000"/>
                </a:solidFill>
                <a:effectLst/>
              </a:rPr>
              <a:t>)</a:t>
            </a:r>
            <a:r>
              <a:rPr lang="en-US" sz="2000" b="0" i="0" dirty="0">
                <a:solidFill>
                  <a:srgbClr val="000000"/>
                </a:solidFill>
                <a:effectLst/>
              </a:rPr>
              <a:t>​</a:t>
            </a:r>
          </a:p>
          <a:p>
            <a:pPr marL="252000" algn="l" rtl="0" fontAlgn="base">
              <a:lnSpc>
                <a:spcPts val="1425"/>
              </a:lnSpc>
              <a:spcAft>
                <a:spcPts val="600"/>
              </a:spcAft>
              <a:buNone/>
            </a:pPr>
            <a:r>
              <a:rPr lang="it-IT" sz="2000" b="0" i="0" u="none" strike="noStrike" dirty="0">
                <a:solidFill>
                  <a:srgbClr val="000000"/>
                </a:solidFill>
                <a:effectLst/>
              </a:rPr>
              <a:t>Burundi : </a:t>
            </a:r>
            <a:r>
              <a:rPr lang="it-IT" sz="2000" b="1" i="0" u="none" strike="noStrike" dirty="0">
                <a:solidFill>
                  <a:srgbClr val="000000"/>
                </a:solidFill>
                <a:effectLst/>
              </a:rPr>
              <a:t>50–55 %</a:t>
            </a:r>
            <a:r>
              <a:rPr lang="it-IT" sz="2000" b="0" i="0" u="none" strike="noStrike" dirty="0">
                <a:solidFill>
                  <a:srgbClr val="000000"/>
                </a:solidFill>
                <a:effectLst/>
              </a:rPr>
              <a:t> (vs </a:t>
            </a:r>
            <a:r>
              <a:rPr lang="it-IT" sz="2000" b="1" i="0" u="none" strike="noStrike" dirty="0">
                <a:solidFill>
                  <a:srgbClr val="000000"/>
                </a:solidFill>
                <a:effectLst/>
              </a:rPr>
              <a:t>70 %</a:t>
            </a:r>
            <a:r>
              <a:rPr lang="it-IT" sz="2000" b="0" i="0" u="none" strike="noStrike" dirty="0">
                <a:solidFill>
                  <a:srgbClr val="000000"/>
                </a:solidFill>
                <a:effectLst/>
              </a:rPr>
              <a:t> </a:t>
            </a:r>
            <a:r>
              <a:rPr lang="it-IT" sz="2000" b="0" i="0" u="none" strike="noStrike" dirty="0" err="1">
                <a:solidFill>
                  <a:srgbClr val="000000"/>
                </a:solidFill>
                <a:effectLst/>
              </a:rPr>
              <a:t>hommes</a:t>
            </a:r>
            <a:r>
              <a:rPr lang="it-IT" sz="2000" b="0" i="0" u="none" strike="noStrike" dirty="0">
                <a:solidFill>
                  <a:srgbClr val="000000"/>
                </a:solidFill>
                <a:effectLst/>
              </a:rPr>
              <a:t>)</a:t>
            </a:r>
            <a:endParaRPr lang="en-US" sz="2000" b="0" i="0" dirty="0">
              <a:solidFill>
                <a:srgbClr val="000000"/>
              </a:solidFill>
              <a:effectLst/>
            </a:endParaRPr>
          </a:p>
        </p:txBody>
      </p:sp>
    </p:spTree>
    <p:extLst>
      <p:ext uri="{BB962C8B-B14F-4D97-AF65-F5344CB8AC3E}">
        <p14:creationId xmlns:p14="http://schemas.microsoft.com/office/powerpoint/2010/main" val="77909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3D4892-E7DC-5F6D-98E0-396351AA9B7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D6F010-7488-6D68-0FAB-9B86ED9203BE}"/>
              </a:ext>
            </a:extLst>
          </p:cNvPr>
          <p:cNvSpPr txBox="1"/>
          <p:nvPr/>
        </p:nvSpPr>
        <p:spPr>
          <a:xfrm>
            <a:off x="532252" y="1589939"/>
            <a:ext cx="5563748" cy="1323439"/>
          </a:xfrm>
          <a:prstGeom prst="rect">
            <a:avLst/>
          </a:prstGeom>
          <a:noFill/>
        </p:spPr>
        <p:txBody>
          <a:bodyPr wrap="square" rtlCol="0">
            <a:spAutoFit/>
          </a:bodyPr>
          <a:lstStyle/>
          <a:p>
            <a:pPr algn="ctr"/>
            <a:r>
              <a:rPr lang="fr-FR" sz="4000" b="1" dirty="0">
                <a:solidFill>
                  <a:schemeClr val="bg1"/>
                </a:solidFill>
              </a:rPr>
              <a:t>2.2. Un Climat Injuste (2024)​</a:t>
            </a:r>
          </a:p>
        </p:txBody>
      </p:sp>
      <p:sp>
        <p:nvSpPr>
          <p:cNvPr id="3" name="TextBox 2">
            <a:extLst>
              <a:ext uri="{FF2B5EF4-FFF2-40B4-BE49-F238E27FC236}">
                <a16:creationId xmlns:a16="http://schemas.microsoft.com/office/drawing/2014/main" id="{8851F551-1EA4-A21A-17D0-10D34A0F4D81}"/>
              </a:ext>
            </a:extLst>
          </p:cNvPr>
          <p:cNvSpPr txBox="1"/>
          <p:nvPr/>
        </p:nvSpPr>
        <p:spPr>
          <a:xfrm>
            <a:off x="694813" y="3000178"/>
            <a:ext cx="5915960" cy="707886"/>
          </a:xfrm>
          <a:prstGeom prst="rect">
            <a:avLst/>
          </a:prstGeom>
          <a:noFill/>
        </p:spPr>
        <p:txBody>
          <a:bodyPr wrap="square">
            <a:spAutoFit/>
          </a:bodyPr>
          <a:lstStyle/>
          <a:p>
            <a:pPr algn="ctr"/>
            <a:r>
              <a:rPr lang="it-IT" sz="2000" b="1" i="0" u="none" strike="noStrike" dirty="0" err="1">
                <a:solidFill>
                  <a:schemeClr val="bg1"/>
                </a:solidFill>
                <a:effectLst/>
                <a:latin typeface="Aptos" panose="020B0004020202020204" pitchFamily="34" charset="0"/>
              </a:rPr>
              <a:t>Dernières</a:t>
            </a:r>
            <a:r>
              <a:rPr lang="it-IT" sz="2000" b="1" i="0" u="none" strike="noStrike" dirty="0">
                <a:solidFill>
                  <a:schemeClr val="bg1"/>
                </a:solidFill>
                <a:effectLst/>
                <a:latin typeface="Aptos" panose="020B0004020202020204" pitchFamily="34" charset="0"/>
              </a:rPr>
              <a:t> </a:t>
            </a:r>
            <a:r>
              <a:rPr lang="it-IT" sz="2000" b="1" i="0" u="none" strike="noStrike" dirty="0" err="1">
                <a:solidFill>
                  <a:schemeClr val="bg1"/>
                </a:solidFill>
                <a:effectLst/>
                <a:latin typeface="Aptos" panose="020B0004020202020204" pitchFamily="34" charset="0"/>
              </a:rPr>
              <a:t>données</a:t>
            </a:r>
            <a:r>
              <a:rPr lang="it-IT" sz="2000" b="1" i="0" u="none" strike="noStrike" dirty="0">
                <a:solidFill>
                  <a:schemeClr val="bg1"/>
                </a:solidFill>
                <a:effectLst/>
                <a:latin typeface="Aptos" panose="020B0004020202020204" pitchFamily="34" charset="0"/>
              </a:rPr>
              <a:t> </a:t>
            </a:r>
            <a:r>
              <a:rPr lang="it-IT" sz="2000" b="1" i="0" u="none" strike="noStrike" dirty="0" err="1">
                <a:solidFill>
                  <a:schemeClr val="bg1"/>
                </a:solidFill>
                <a:effectLst/>
                <a:latin typeface="Aptos" panose="020B0004020202020204" pitchFamily="34" charset="0"/>
              </a:rPr>
              <a:t>probantes</a:t>
            </a:r>
            <a:r>
              <a:rPr lang="it-IT" sz="2000" b="1" i="0" u="none" strike="noStrike" dirty="0">
                <a:solidFill>
                  <a:schemeClr val="bg1"/>
                </a:solidFill>
                <a:effectLst/>
                <a:latin typeface="Aptos" panose="020B0004020202020204" pitchFamily="34" charset="0"/>
              </a:rPr>
              <a:t> de la FAO sur le </a:t>
            </a:r>
            <a:r>
              <a:rPr lang="it-IT" sz="2000" b="1" i="0" u="none" strike="noStrike" dirty="0" err="1">
                <a:solidFill>
                  <a:schemeClr val="bg1"/>
                </a:solidFill>
                <a:effectLst/>
                <a:latin typeface="Aptos" panose="020B0004020202020204" pitchFamily="34" charset="0"/>
              </a:rPr>
              <a:t>genre</a:t>
            </a:r>
            <a:r>
              <a:rPr lang="it-IT" sz="2000" b="1" i="0" u="none" strike="noStrike" dirty="0">
                <a:solidFill>
                  <a:schemeClr val="bg1"/>
                </a:solidFill>
                <a:effectLst/>
                <a:latin typeface="Aptos" panose="020B0004020202020204" pitchFamily="34" charset="0"/>
              </a:rPr>
              <a:t> et la </a:t>
            </a:r>
            <a:r>
              <a:rPr lang="it-IT" sz="2000" b="1" i="0" u="none" strike="noStrike" dirty="0" err="1">
                <a:solidFill>
                  <a:schemeClr val="bg1"/>
                </a:solidFill>
                <a:effectLst/>
                <a:latin typeface="Aptos" panose="020B0004020202020204" pitchFamily="34" charset="0"/>
              </a:rPr>
              <a:t>résilience</a:t>
            </a:r>
            <a:endParaRPr lang="it-IT" sz="2000" dirty="0">
              <a:solidFill>
                <a:schemeClr val="bg1"/>
              </a:solidFill>
            </a:endParaRPr>
          </a:p>
        </p:txBody>
      </p:sp>
      <p:pic>
        <p:nvPicPr>
          <p:cNvPr id="4" name="Picture 3">
            <a:extLst>
              <a:ext uri="{FF2B5EF4-FFF2-40B4-BE49-F238E27FC236}">
                <a16:creationId xmlns:a16="http://schemas.microsoft.com/office/drawing/2014/main" id="{F9BF2268-2093-D29F-6864-962BD2B67B5E}"/>
              </a:ext>
            </a:extLst>
          </p:cNvPr>
          <p:cNvPicPr>
            <a:picLocks noChangeAspect="1"/>
          </p:cNvPicPr>
          <p:nvPr/>
        </p:nvPicPr>
        <p:blipFill>
          <a:blip r:embed="rId3"/>
          <a:stretch>
            <a:fillRect/>
          </a:stretch>
        </p:blipFill>
        <p:spPr>
          <a:xfrm>
            <a:off x="8079343" y="1131483"/>
            <a:ext cx="3417844" cy="4826248"/>
          </a:xfrm>
          <a:prstGeom prst="rect">
            <a:avLst/>
          </a:prstGeom>
        </p:spPr>
      </p:pic>
    </p:spTree>
    <p:extLst>
      <p:ext uri="{BB962C8B-B14F-4D97-AF65-F5344CB8AC3E}">
        <p14:creationId xmlns:p14="http://schemas.microsoft.com/office/powerpoint/2010/main" val="1628633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F1715E-5FD5-1937-71DB-8E9ACEAE5AE5}"/>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F834794C-2E0D-DA82-E149-AC3904DA4A19}"/>
              </a:ext>
            </a:extLst>
          </p:cNvPr>
          <p:cNvSpPr txBox="1"/>
          <p:nvPr/>
        </p:nvSpPr>
        <p:spPr>
          <a:xfrm>
            <a:off x="266539" y="177876"/>
            <a:ext cx="6632189" cy="923330"/>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t>LES MÉNAGES DIRIGÉS PAR DES FEMMES SONT NETTEMENT PLUS VULNÉRABLES AUX FACTEURS DE STRESS CLIMATIQUES</a:t>
            </a:r>
          </a:p>
          <a:p>
            <a:r>
              <a:rPr lang="fr-FR" dirty="0"/>
              <a:t>​</a:t>
            </a:r>
            <a:endParaRPr lang="it-IT" dirty="0"/>
          </a:p>
        </p:txBody>
      </p:sp>
      <p:grpSp>
        <p:nvGrpSpPr>
          <p:cNvPr id="11" name="Gruppo 14">
            <a:extLst>
              <a:ext uri="{FF2B5EF4-FFF2-40B4-BE49-F238E27FC236}">
                <a16:creationId xmlns:a16="http://schemas.microsoft.com/office/drawing/2014/main" id="{2A3A8E74-68BC-0048-8CE9-F7BD5230F503}"/>
              </a:ext>
            </a:extLst>
          </p:cNvPr>
          <p:cNvGrpSpPr/>
          <p:nvPr/>
        </p:nvGrpSpPr>
        <p:grpSpPr>
          <a:xfrm>
            <a:off x="526066" y="1396004"/>
            <a:ext cx="5972389" cy="4118531"/>
            <a:chOff x="382501" y="1421928"/>
            <a:chExt cx="6914097" cy="4725534"/>
          </a:xfrm>
        </p:grpSpPr>
        <p:grpSp>
          <p:nvGrpSpPr>
            <p:cNvPr id="12" name="Gruppo 3">
              <a:extLst>
                <a:ext uri="{FF2B5EF4-FFF2-40B4-BE49-F238E27FC236}">
                  <a16:creationId xmlns:a16="http://schemas.microsoft.com/office/drawing/2014/main" id="{6FDBC38C-D5D7-B477-9C93-F321AA730E7E}"/>
                </a:ext>
              </a:extLst>
            </p:cNvPr>
            <p:cNvGrpSpPr/>
            <p:nvPr/>
          </p:nvGrpSpPr>
          <p:grpSpPr>
            <a:xfrm>
              <a:off x="382501" y="1421928"/>
              <a:ext cx="6914097" cy="4725534"/>
              <a:chOff x="382501" y="1421928"/>
              <a:chExt cx="6914097" cy="4725534"/>
            </a:xfrm>
          </p:grpSpPr>
          <p:grpSp>
            <p:nvGrpSpPr>
              <p:cNvPr id="16" name="Group 15">
                <a:extLst>
                  <a:ext uri="{FF2B5EF4-FFF2-40B4-BE49-F238E27FC236}">
                    <a16:creationId xmlns:a16="http://schemas.microsoft.com/office/drawing/2014/main" id="{50F7D016-901A-15AF-A098-DA0952D2CDFD}"/>
                  </a:ext>
                </a:extLst>
              </p:cNvPr>
              <p:cNvGrpSpPr/>
              <p:nvPr/>
            </p:nvGrpSpPr>
            <p:grpSpPr>
              <a:xfrm>
                <a:off x="527803" y="1482849"/>
                <a:ext cx="1536405" cy="4664613"/>
                <a:chOff x="1301024" y="2055095"/>
                <a:chExt cx="1536405" cy="4664613"/>
              </a:xfrm>
            </p:grpSpPr>
            <p:pic>
              <p:nvPicPr>
                <p:cNvPr id="30" name="Graphic 5" descr="Dim (Medium Sun) outline">
                  <a:extLst>
                    <a:ext uri="{FF2B5EF4-FFF2-40B4-BE49-F238E27FC236}">
                      <a16:creationId xmlns:a16="http://schemas.microsoft.com/office/drawing/2014/main" id="{E3AAD610-875F-3C73-AA97-6C83085341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1024" y="2055095"/>
                  <a:ext cx="1536405" cy="1536405"/>
                </a:xfrm>
                <a:prstGeom prst="rect">
                  <a:avLst/>
                </a:prstGeom>
              </p:spPr>
            </p:pic>
            <p:sp>
              <p:nvSpPr>
                <p:cNvPr id="31" name="TextBox 6">
                  <a:extLst>
                    <a:ext uri="{FF2B5EF4-FFF2-40B4-BE49-F238E27FC236}">
                      <a16:creationId xmlns:a16="http://schemas.microsoft.com/office/drawing/2014/main" id="{72D33730-B51E-B3FB-3466-C407766F3AB1}"/>
                    </a:ext>
                  </a:extLst>
                </p:cNvPr>
                <p:cNvSpPr txBox="1"/>
                <p:nvPr/>
              </p:nvSpPr>
              <p:spPr>
                <a:xfrm>
                  <a:off x="1309672" y="3506154"/>
                  <a:ext cx="1520456" cy="32135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Stress </a:t>
                  </a:r>
                  <a:r>
                    <a:rPr kumimoji="0" lang="en-GB" sz="1600" b="0" i="0" u="none" strike="noStrike" kern="1200" cap="none" spc="0" normalizeH="0" baseline="0" noProof="0" dirty="0" err="1">
                      <a:ln>
                        <a:noFill/>
                      </a:ln>
                      <a:solidFill>
                        <a:prstClr val="black"/>
                      </a:solidFill>
                      <a:effectLst/>
                      <a:uLnTx/>
                      <a:uFillTx/>
                      <a:latin typeface="Aptos" panose="02110004020202020204"/>
                      <a:ea typeface="+mn-ea"/>
                      <a:cs typeface="+mn-cs"/>
                    </a:rPr>
                    <a:t>thermique</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ptos" panose="02110004020202020204"/>
                      <a:ea typeface="+mn-ea"/>
                      <a:cs typeface="+mn-cs"/>
                    </a:rPr>
                    <a:t>annuel</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17" name="Equals 16">
                <a:extLst>
                  <a:ext uri="{FF2B5EF4-FFF2-40B4-BE49-F238E27FC236}">
                    <a16:creationId xmlns:a16="http://schemas.microsoft.com/office/drawing/2014/main" id="{7F2ACDDF-08A7-2CA3-374D-7D369E5C86A6}"/>
                  </a:ext>
                </a:extLst>
              </p:cNvPr>
              <p:cNvSpPr/>
              <p:nvPr/>
            </p:nvSpPr>
            <p:spPr>
              <a:xfrm>
                <a:off x="2123749" y="2144070"/>
                <a:ext cx="900224" cy="419986"/>
              </a:xfrm>
              <a:prstGeom prst="mathEqual">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TextBox 10">
                <a:extLst>
                  <a:ext uri="{FF2B5EF4-FFF2-40B4-BE49-F238E27FC236}">
                    <a16:creationId xmlns:a16="http://schemas.microsoft.com/office/drawing/2014/main" id="{A149494A-5731-7D7C-28C4-32D1AB5C042C}"/>
                  </a:ext>
                </a:extLst>
              </p:cNvPr>
              <p:cNvSpPr txBox="1"/>
              <p:nvPr/>
            </p:nvSpPr>
            <p:spPr>
              <a:xfrm>
                <a:off x="2066378" y="3077018"/>
                <a:ext cx="3370297" cy="12359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Revenu</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total des ménages </a:t>
                </a: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dirigés</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par des femmes par rapport à </a:t>
                </a: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ceux</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t>
                </a: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dirigés</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par des hommes</a:t>
                </a:r>
              </a:p>
            </p:txBody>
          </p:sp>
          <p:grpSp>
            <p:nvGrpSpPr>
              <p:cNvPr id="19" name="Group 18">
                <a:extLst>
                  <a:ext uri="{FF2B5EF4-FFF2-40B4-BE49-F238E27FC236}">
                    <a16:creationId xmlns:a16="http://schemas.microsoft.com/office/drawing/2014/main" id="{2859C460-14C7-C731-4296-0E619211A95D}"/>
                  </a:ext>
                </a:extLst>
              </p:cNvPr>
              <p:cNvGrpSpPr/>
              <p:nvPr/>
            </p:nvGrpSpPr>
            <p:grpSpPr>
              <a:xfrm>
                <a:off x="4950261" y="1421928"/>
                <a:ext cx="2346337" cy="4636757"/>
                <a:chOff x="5169359" y="1919713"/>
                <a:chExt cx="2273991" cy="4295890"/>
              </a:xfrm>
            </p:grpSpPr>
            <p:sp>
              <p:nvSpPr>
                <p:cNvPr id="25" name="Rectangle 24">
                  <a:extLst>
                    <a:ext uri="{FF2B5EF4-FFF2-40B4-BE49-F238E27FC236}">
                      <a16:creationId xmlns:a16="http://schemas.microsoft.com/office/drawing/2014/main" id="{33F751A6-6F48-377E-E2ED-6A6958209679}"/>
                    </a:ext>
                  </a:extLst>
                </p:cNvPr>
                <p:cNvSpPr/>
                <p:nvPr/>
              </p:nvSpPr>
              <p:spPr>
                <a:xfrm>
                  <a:off x="5556957" y="3634029"/>
                  <a:ext cx="1886393" cy="64300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Augmentation de </a:t>
                  </a:r>
                  <a:r>
                    <a:rPr kumimoji="0" lang="en-GB" sz="1600" b="0" i="0" u="none" strike="noStrike" kern="1200" cap="none" spc="0" normalizeH="0" baseline="0" noProof="0" err="1">
                      <a:ln>
                        <a:noFill/>
                      </a:ln>
                      <a:solidFill>
                        <a:prstClr val="black"/>
                      </a:solidFill>
                      <a:effectLst/>
                      <a:uLnTx/>
                      <a:uFillTx/>
                      <a:latin typeface="Aptos" panose="02110004020202020204"/>
                      <a:ea typeface="+mn-ea"/>
                      <a:cs typeface="+mn-cs"/>
                    </a:rPr>
                    <a:t>l’écart</a:t>
                  </a: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 de </a:t>
                  </a:r>
                  <a:r>
                    <a:rPr kumimoji="0" lang="en-GB" sz="1600" b="0" i="0" u="none" strike="noStrike" kern="1200" cap="none" spc="0" normalizeH="0" baseline="0" noProof="0" err="1">
                      <a:ln>
                        <a:noFill/>
                      </a:ln>
                      <a:solidFill>
                        <a:prstClr val="black"/>
                      </a:solidFill>
                      <a:effectLst/>
                      <a:uLnTx/>
                      <a:uFillTx/>
                      <a:latin typeface="Aptos" panose="02110004020202020204"/>
                      <a:ea typeface="+mn-ea"/>
                      <a:cs typeface="+mn-cs"/>
                    </a:rPr>
                    <a:t>revenu</a:t>
                  </a: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Arrow: Right 25">
                  <a:extLst>
                    <a:ext uri="{FF2B5EF4-FFF2-40B4-BE49-F238E27FC236}">
                      <a16:creationId xmlns:a16="http://schemas.microsoft.com/office/drawing/2014/main" id="{05F2C07B-F99F-12D6-221B-A7F077B337D5}"/>
                    </a:ext>
                  </a:extLst>
                </p:cNvPr>
                <p:cNvSpPr/>
                <p:nvPr/>
              </p:nvSpPr>
              <p:spPr>
                <a:xfrm>
                  <a:off x="5169359" y="5280575"/>
                  <a:ext cx="510153" cy="294439"/>
                </a:xfrm>
                <a:prstGeom prst="rightArrow">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Oval 26">
                  <a:extLst>
                    <a:ext uri="{FF2B5EF4-FFF2-40B4-BE49-F238E27FC236}">
                      <a16:creationId xmlns:a16="http://schemas.microsoft.com/office/drawing/2014/main" id="{E2099B6F-097B-1C7C-B56A-57CE97942323}"/>
                    </a:ext>
                  </a:extLst>
                </p:cNvPr>
                <p:cNvSpPr/>
                <p:nvPr/>
              </p:nvSpPr>
              <p:spPr>
                <a:xfrm>
                  <a:off x="5716692" y="1919713"/>
                  <a:ext cx="1499973" cy="1410565"/>
                </a:xfrm>
                <a:prstGeom prst="ellipse">
                  <a:avLst/>
                </a:prstGeom>
                <a:solidFill>
                  <a:srgbClr val="A44A7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37 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solidFill>
                      <a:effectLst/>
                      <a:uLnTx/>
                      <a:uFillTx/>
                      <a:latin typeface="Aptos" panose="020B0004020202020204" pitchFamily="34" charset="0"/>
                      <a:ea typeface="+mn-ea"/>
                      <a:cs typeface="+mn-cs"/>
                    </a:rPr>
                    <a:t>millards</a:t>
                  </a:r>
                  <a:r>
                    <a:rPr kumimoji="0" lang="en-US" sz="1600" b="0"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 de USD par an  </a:t>
                  </a:r>
                  <a:r>
                    <a:rPr kumimoji="0" lang="en-US" sz="1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8" name="Arrow: Up 27">
                  <a:extLst>
                    <a:ext uri="{FF2B5EF4-FFF2-40B4-BE49-F238E27FC236}">
                      <a16:creationId xmlns:a16="http://schemas.microsoft.com/office/drawing/2014/main" id="{9FB663F9-779C-D878-F643-49034F1B9BE7}"/>
                    </a:ext>
                  </a:extLst>
                </p:cNvPr>
                <p:cNvSpPr/>
                <p:nvPr/>
              </p:nvSpPr>
              <p:spPr>
                <a:xfrm>
                  <a:off x="6382641" y="3346027"/>
                  <a:ext cx="168075" cy="248682"/>
                </a:xfrm>
                <a:prstGeom prst="upArrow">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Oval 28">
                  <a:extLst>
                    <a:ext uri="{FF2B5EF4-FFF2-40B4-BE49-F238E27FC236}">
                      <a16:creationId xmlns:a16="http://schemas.microsoft.com/office/drawing/2014/main" id="{2839844B-1820-3BDC-CFE1-2CBEBD6EFFE7}"/>
                    </a:ext>
                  </a:extLst>
                </p:cNvPr>
                <p:cNvSpPr/>
                <p:nvPr/>
              </p:nvSpPr>
              <p:spPr>
                <a:xfrm>
                  <a:off x="5793525" y="4805038"/>
                  <a:ext cx="1499973" cy="1410565"/>
                </a:xfrm>
                <a:prstGeom prst="ellipse">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kumimoji="0" lang="en-US" sz="1600" b="0"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16 </a:t>
                  </a:r>
                </a:p>
                <a:p>
                  <a:pPr algn="ctr">
                    <a:defRPr/>
                  </a:pPr>
                  <a:r>
                    <a:rPr lang="en-US" sz="1600" dirty="0" err="1">
                      <a:solidFill>
                        <a:srgbClr val="FFFFFF"/>
                      </a:solidFill>
                      <a:latin typeface="Aptos" panose="020B0004020202020204" pitchFamily="34" charset="0"/>
                    </a:rPr>
                    <a:t>millards</a:t>
                  </a:r>
                  <a:r>
                    <a:rPr lang="en-US" sz="1600" dirty="0">
                      <a:solidFill>
                        <a:srgbClr val="FFFFFF"/>
                      </a:solidFill>
                      <a:latin typeface="Aptos" panose="020B0004020202020204" pitchFamily="34" charset="0"/>
                    </a:rPr>
                    <a:t> de USD par an  </a:t>
                  </a:r>
                  <a:r>
                    <a:rPr lang="en-US" dirty="0">
                      <a:solidFill>
                        <a:srgbClr val="000000"/>
                      </a:solidFill>
                      <a:latin typeface="Aptos" panose="020B0004020202020204" pitchFamily="34" charset="0"/>
                    </a:rPr>
                    <a:t>​</a:t>
                  </a:r>
                  <a:endParaRPr lang="en-US" dirty="0">
                    <a:solidFill>
                      <a:prstClr val="white"/>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pic>
            <p:nvPicPr>
              <p:cNvPr id="20" name="Graphic 12" descr="Rain with solid fill">
                <a:extLst>
                  <a:ext uri="{FF2B5EF4-FFF2-40B4-BE49-F238E27FC236}">
                    <a16:creationId xmlns:a16="http://schemas.microsoft.com/office/drawing/2014/main" id="{DE2326F0-3B37-4225-4EC4-B123CA892C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2205" y="3695748"/>
                <a:ext cx="1681718" cy="1681718"/>
              </a:xfrm>
              <a:prstGeom prst="rect">
                <a:avLst/>
              </a:prstGeom>
            </p:spPr>
          </p:pic>
          <p:sp>
            <p:nvSpPr>
              <p:cNvPr id="21" name="TextBox 15">
                <a:extLst>
                  <a:ext uri="{FF2B5EF4-FFF2-40B4-BE49-F238E27FC236}">
                    <a16:creationId xmlns:a16="http://schemas.microsoft.com/office/drawing/2014/main" id="{2E62DC16-62B5-4EB7-B56F-2CD65C7DEA17}"/>
                  </a:ext>
                </a:extLst>
              </p:cNvPr>
              <p:cNvSpPr txBox="1"/>
              <p:nvPr/>
            </p:nvSpPr>
            <p:spPr>
              <a:xfrm>
                <a:off x="382501" y="5163849"/>
                <a:ext cx="1839773" cy="9534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600" dirty="0" err="1"/>
                  <a:t>Précipitations</a:t>
                </a:r>
                <a:r>
                  <a:rPr lang="it-IT" sz="1600" dirty="0"/>
                  <a:t> </a:t>
                </a:r>
                <a:r>
                  <a:rPr lang="it-IT" sz="1600" dirty="0" err="1"/>
                  <a:t>extrêmes</a:t>
                </a:r>
                <a:r>
                  <a:rPr lang="it-IT" sz="1600" dirty="0"/>
                  <a:t> </a:t>
                </a:r>
                <a:r>
                  <a:rPr lang="it-IT" sz="1600" dirty="0" err="1"/>
                  <a:t>annuelles</a:t>
                </a:r>
                <a:endParaRPr lang="it-IT" sz="1600" dirty="0"/>
              </a:p>
            </p:txBody>
          </p:sp>
          <p:sp>
            <p:nvSpPr>
              <p:cNvPr id="22" name="Arrow: Down 21">
                <a:extLst>
                  <a:ext uri="{FF2B5EF4-FFF2-40B4-BE49-F238E27FC236}">
                    <a16:creationId xmlns:a16="http://schemas.microsoft.com/office/drawing/2014/main" id="{D5A64B12-19D4-22C1-5818-B8C53FBB6B21}"/>
                  </a:ext>
                </a:extLst>
              </p:cNvPr>
              <p:cNvSpPr/>
              <p:nvPr/>
            </p:nvSpPr>
            <p:spPr>
              <a:xfrm>
                <a:off x="3129400" y="4320071"/>
                <a:ext cx="1681718" cy="1539966"/>
              </a:xfrm>
              <a:prstGeom prst="downArrow">
                <a:avLst/>
              </a:prstGeom>
              <a:solidFill>
                <a:srgbClr val="88C2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3%</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Equals 22">
                <a:extLst>
                  <a:ext uri="{FF2B5EF4-FFF2-40B4-BE49-F238E27FC236}">
                    <a16:creationId xmlns:a16="http://schemas.microsoft.com/office/drawing/2014/main" id="{20C7EE2E-65FB-9E9E-B3ED-2C977D6C85D3}"/>
                  </a:ext>
                </a:extLst>
              </p:cNvPr>
              <p:cNvSpPr/>
              <p:nvPr/>
            </p:nvSpPr>
            <p:spPr>
              <a:xfrm>
                <a:off x="2168974" y="4915403"/>
                <a:ext cx="900224" cy="419986"/>
              </a:xfrm>
              <a:prstGeom prst="mathEqual">
                <a:avLst/>
              </a:prstGeom>
              <a:solidFill>
                <a:srgbClr val="88C2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Arrow: Down 23">
                <a:extLst>
                  <a:ext uri="{FF2B5EF4-FFF2-40B4-BE49-F238E27FC236}">
                    <a16:creationId xmlns:a16="http://schemas.microsoft.com/office/drawing/2014/main" id="{5FCC85F6-C3BE-5E22-DDCF-0312348BC00C}"/>
                  </a:ext>
                </a:extLst>
              </p:cNvPr>
              <p:cNvSpPr/>
              <p:nvPr/>
            </p:nvSpPr>
            <p:spPr>
              <a:xfrm>
                <a:off x="3155205" y="1553739"/>
                <a:ext cx="1681718" cy="1539966"/>
              </a:xfrm>
              <a:prstGeom prst="down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8%</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3" name="Gruppo 8">
              <a:extLst>
                <a:ext uri="{FF2B5EF4-FFF2-40B4-BE49-F238E27FC236}">
                  <a16:creationId xmlns:a16="http://schemas.microsoft.com/office/drawing/2014/main" id="{6B381468-F795-0FAF-C10C-FD18537FFD94}"/>
                </a:ext>
              </a:extLst>
            </p:cNvPr>
            <p:cNvGrpSpPr/>
            <p:nvPr/>
          </p:nvGrpSpPr>
          <p:grpSpPr>
            <a:xfrm>
              <a:off x="4992269" y="2251052"/>
              <a:ext cx="1435716" cy="2264999"/>
              <a:chOff x="4992269" y="2251052"/>
              <a:chExt cx="1435716" cy="2264999"/>
            </a:xfrm>
          </p:grpSpPr>
          <p:sp>
            <p:nvSpPr>
              <p:cNvPr id="14" name="Arrow: Up 13">
                <a:extLst>
                  <a:ext uri="{FF2B5EF4-FFF2-40B4-BE49-F238E27FC236}">
                    <a16:creationId xmlns:a16="http://schemas.microsoft.com/office/drawing/2014/main" id="{DEE21FEA-07E2-DB1B-ECB5-89951408A639}"/>
                  </a:ext>
                </a:extLst>
              </p:cNvPr>
              <p:cNvSpPr/>
              <p:nvPr/>
            </p:nvSpPr>
            <p:spPr>
              <a:xfrm rot="10800000">
                <a:off x="6259910" y="4267369"/>
                <a:ext cx="168075" cy="248682"/>
              </a:xfrm>
              <a:prstGeom prst="upArrow">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Arrow: Right 14">
                <a:extLst>
                  <a:ext uri="{FF2B5EF4-FFF2-40B4-BE49-F238E27FC236}">
                    <a16:creationId xmlns:a16="http://schemas.microsoft.com/office/drawing/2014/main" id="{3E41EB99-742D-ECA1-E73E-0B75BA45C1B2}"/>
                  </a:ext>
                </a:extLst>
              </p:cNvPr>
              <p:cNvSpPr/>
              <p:nvPr/>
            </p:nvSpPr>
            <p:spPr>
              <a:xfrm>
                <a:off x="4992269" y="2251052"/>
                <a:ext cx="510153" cy="294439"/>
              </a:xfrm>
              <a:prstGeom prst="rightArrow">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grpSp>
        <p:nvGrpSpPr>
          <p:cNvPr id="33" name="Gruppo 24">
            <a:extLst>
              <a:ext uri="{FF2B5EF4-FFF2-40B4-BE49-F238E27FC236}">
                <a16:creationId xmlns:a16="http://schemas.microsoft.com/office/drawing/2014/main" id="{FDFFD4A5-202E-AF90-83DB-A50A029FA9A7}"/>
              </a:ext>
            </a:extLst>
          </p:cNvPr>
          <p:cNvGrpSpPr/>
          <p:nvPr/>
        </p:nvGrpSpPr>
        <p:grpSpPr>
          <a:xfrm>
            <a:off x="6898728" y="1396004"/>
            <a:ext cx="4736324" cy="4656949"/>
            <a:chOff x="7455677" y="1251765"/>
            <a:chExt cx="4736324" cy="4656949"/>
          </a:xfrm>
        </p:grpSpPr>
        <p:cxnSp>
          <p:nvCxnSpPr>
            <p:cNvPr id="34" name="Straight Connector 33">
              <a:extLst>
                <a:ext uri="{FF2B5EF4-FFF2-40B4-BE49-F238E27FC236}">
                  <a16:creationId xmlns:a16="http://schemas.microsoft.com/office/drawing/2014/main" id="{4876B267-B2EF-459D-2563-11FCE9E612DA}"/>
                </a:ext>
              </a:extLst>
            </p:cNvPr>
            <p:cNvCxnSpPr/>
            <p:nvPr/>
          </p:nvCxnSpPr>
          <p:spPr>
            <a:xfrm>
              <a:off x="7455677" y="1251765"/>
              <a:ext cx="0" cy="4656949"/>
            </a:xfrm>
            <a:prstGeom prst="line">
              <a:avLst/>
            </a:prstGeom>
            <a:ln w="34925" cap="flat" cmpd="sng" algn="ctr">
              <a:solidFill>
                <a:srgbClr val="A44A7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35" name="Gruppo 18">
              <a:extLst>
                <a:ext uri="{FF2B5EF4-FFF2-40B4-BE49-F238E27FC236}">
                  <a16:creationId xmlns:a16="http://schemas.microsoft.com/office/drawing/2014/main" id="{C2BC1ED0-C3CD-3B2B-D15C-A5D7967E6DAB}"/>
                </a:ext>
              </a:extLst>
            </p:cNvPr>
            <p:cNvGrpSpPr/>
            <p:nvPr/>
          </p:nvGrpSpPr>
          <p:grpSpPr>
            <a:xfrm>
              <a:off x="7701327" y="1863726"/>
              <a:ext cx="4490674" cy="3842216"/>
              <a:chOff x="7701327" y="1863726"/>
              <a:chExt cx="4490674" cy="3842216"/>
            </a:xfrm>
          </p:grpSpPr>
          <p:grpSp>
            <p:nvGrpSpPr>
              <p:cNvPr id="36" name="Group 35">
                <a:extLst>
                  <a:ext uri="{FF2B5EF4-FFF2-40B4-BE49-F238E27FC236}">
                    <a16:creationId xmlns:a16="http://schemas.microsoft.com/office/drawing/2014/main" id="{B61E59D4-2AC0-EBC8-00A7-2BCAA907959A}"/>
                  </a:ext>
                </a:extLst>
              </p:cNvPr>
              <p:cNvGrpSpPr/>
              <p:nvPr/>
            </p:nvGrpSpPr>
            <p:grpSpPr>
              <a:xfrm>
                <a:off x="7701327" y="2064597"/>
                <a:ext cx="4490674" cy="3641345"/>
                <a:chOff x="6443756" y="1896850"/>
                <a:chExt cx="4982835" cy="3641345"/>
              </a:xfrm>
            </p:grpSpPr>
            <p:pic>
              <p:nvPicPr>
                <p:cNvPr id="38" name="Graphic 20" descr="High temperature outline">
                  <a:extLst>
                    <a:ext uri="{FF2B5EF4-FFF2-40B4-BE49-F238E27FC236}">
                      <a16:creationId xmlns:a16="http://schemas.microsoft.com/office/drawing/2014/main" id="{B8F92377-1DF7-39D3-787F-7876E6AB7B9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7191" y="1896850"/>
                  <a:ext cx="1431852" cy="1431853"/>
                </a:xfrm>
                <a:prstGeom prst="rect">
                  <a:avLst/>
                </a:prstGeom>
              </p:spPr>
            </p:pic>
            <p:sp>
              <p:nvSpPr>
                <p:cNvPr id="39" name="TextBox 22">
                  <a:extLst>
                    <a:ext uri="{FF2B5EF4-FFF2-40B4-BE49-F238E27FC236}">
                      <a16:creationId xmlns:a16="http://schemas.microsoft.com/office/drawing/2014/main" id="{CE128F15-B36D-3DD9-AFA7-91F7D2063360}"/>
                    </a:ext>
                  </a:extLst>
                </p:cNvPr>
                <p:cNvSpPr txBox="1"/>
                <p:nvPr/>
              </p:nvSpPr>
              <p:spPr>
                <a:xfrm>
                  <a:off x="6443756" y="3209488"/>
                  <a:ext cx="1750831"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Display"/>
                      <a:ea typeface="+mn-ea"/>
                      <a:cs typeface="+mn-cs"/>
                    </a:rPr>
                    <a:t>Augmentation de 1 °C de la </a:t>
                  </a:r>
                  <a:r>
                    <a:rPr kumimoji="0" lang="en-US" sz="1600" b="0" i="0" u="none" strike="noStrike" kern="1200" cap="none" spc="0" normalizeH="0" baseline="0" noProof="0" dirty="0" err="1">
                      <a:ln>
                        <a:noFill/>
                      </a:ln>
                      <a:solidFill>
                        <a:prstClr val="black"/>
                      </a:solidFill>
                      <a:effectLst/>
                      <a:uLnTx/>
                      <a:uFillTx/>
                      <a:latin typeface="Aptos Display"/>
                      <a:ea typeface="+mn-ea"/>
                      <a:cs typeface="+mn-cs"/>
                    </a:rPr>
                    <a:t>température</a:t>
                  </a:r>
                  <a:r>
                    <a:rPr kumimoji="0" lang="en-US" sz="1600" b="0" i="0" u="none" strike="noStrike" kern="1200" cap="none" spc="0" normalizeH="0" baseline="0" noProof="0" dirty="0">
                      <a:ln>
                        <a:noFill/>
                      </a:ln>
                      <a:solidFill>
                        <a:prstClr val="black"/>
                      </a:solidFill>
                      <a:effectLst/>
                      <a:uLnTx/>
                      <a:uFillTx/>
                      <a:latin typeface="Aptos Display"/>
                      <a:ea typeface="+mn-ea"/>
                      <a:cs typeface="+mn-cs"/>
                    </a:rPr>
                    <a:t> </a:t>
                  </a:r>
                  <a:r>
                    <a:rPr kumimoji="0" lang="en-US" sz="1600" b="0" i="0" u="none" strike="noStrike" kern="1200" cap="none" spc="0" normalizeH="0" baseline="0" noProof="0" dirty="0" err="1">
                      <a:ln>
                        <a:noFill/>
                      </a:ln>
                      <a:solidFill>
                        <a:prstClr val="black"/>
                      </a:solidFill>
                      <a:effectLst/>
                      <a:uLnTx/>
                      <a:uFillTx/>
                      <a:latin typeface="Aptos Display"/>
                      <a:ea typeface="+mn-ea"/>
                      <a:cs typeface="+mn-cs"/>
                    </a:rPr>
                    <a:t>moyenne</a:t>
                  </a:r>
                  <a:endParaRPr kumimoji="0" lang="en-US" sz="1600" b="0" i="0" u="none" strike="noStrike" kern="1200" cap="none" spc="0" normalizeH="0" baseline="0" noProof="0" dirty="0">
                    <a:ln>
                      <a:noFill/>
                    </a:ln>
                    <a:solidFill>
                      <a:prstClr val="black"/>
                    </a:solidFill>
                    <a:effectLst/>
                    <a:uLnTx/>
                    <a:uFillTx/>
                    <a:latin typeface="Aptos Display"/>
                    <a:ea typeface="+mn-ea"/>
                    <a:cs typeface="+mn-cs"/>
                  </a:endParaRPr>
                </a:p>
              </p:txBody>
            </p:sp>
            <p:sp>
              <p:nvSpPr>
                <p:cNvPr id="40" name="Equals 39">
                  <a:extLst>
                    <a:ext uri="{FF2B5EF4-FFF2-40B4-BE49-F238E27FC236}">
                      <a16:creationId xmlns:a16="http://schemas.microsoft.com/office/drawing/2014/main" id="{1292EB63-629E-40CF-7C39-96435EF0A707}"/>
                    </a:ext>
                  </a:extLst>
                </p:cNvPr>
                <p:cNvSpPr/>
                <p:nvPr/>
              </p:nvSpPr>
              <p:spPr>
                <a:xfrm>
                  <a:off x="8142477" y="3152573"/>
                  <a:ext cx="900224" cy="419986"/>
                </a:xfrm>
                <a:prstGeom prst="mathEqual">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Arrow: Down 40">
                  <a:extLst>
                    <a:ext uri="{FF2B5EF4-FFF2-40B4-BE49-F238E27FC236}">
                      <a16:creationId xmlns:a16="http://schemas.microsoft.com/office/drawing/2014/main" id="{464C664C-A2BA-225B-4D10-A020CC048509}"/>
                    </a:ext>
                  </a:extLst>
                </p:cNvPr>
                <p:cNvSpPr/>
                <p:nvPr/>
              </p:nvSpPr>
              <p:spPr>
                <a:xfrm>
                  <a:off x="8741448" y="4212632"/>
                  <a:ext cx="1928033" cy="1325563"/>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ptos" panose="02110004020202020204"/>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prstClr val="white"/>
                      </a:solidFill>
                      <a:effectLst/>
                      <a:uLnTx/>
                      <a:uFillTx/>
                      <a:latin typeface="Aptos" panose="02110004020202020204"/>
                      <a:ea typeface="+mn-ea"/>
                      <a:cs typeface="+mn-cs"/>
                    </a:rPr>
                    <a:t>Revenu</a:t>
                  </a:r>
                  <a:r>
                    <a:rPr kumimoji="0" lang="en-US" sz="1600" b="0" i="0" u="none" strike="noStrike" kern="1200" cap="none" spc="0" normalizeH="0" baseline="0" noProof="0">
                      <a:ln>
                        <a:noFill/>
                      </a:ln>
                      <a:solidFill>
                        <a:prstClr val="white"/>
                      </a:solidFill>
                      <a:effectLst/>
                      <a:uLnTx/>
                      <a:uFillTx/>
                      <a:latin typeface="Aptos" panose="02110004020202020204"/>
                      <a:ea typeface="+mn-ea"/>
                      <a:cs typeface="+mn-cs"/>
                    </a:rPr>
                    <a:t>  ​​</a:t>
                  </a:r>
                </a:p>
              </p:txBody>
            </p:sp>
            <p:sp>
              <p:nvSpPr>
                <p:cNvPr id="42" name="TextBox 29">
                  <a:extLst>
                    <a:ext uri="{FF2B5EF4-FFF2-40B4-BE49-F238E27FC236}">
                      <a16:creationId xmlns:a16="http://schemas.microsoft.com/office/drawing/2014/main" id="{64A8238D-05AA-3ED4-8B43-3695639F072B}"/>
                    </a:ext>
                  </a:extLst>
                </p:cNvPr>
                <p:cNvSpPr txBox="1"/>
                <p:nvPr/>
              </p:nvSpPr>
              <p:spPr>
                <a:xfrm>
                  <a:off x="8994052" y="3113721"/>
                  <a:ext cx="2432539" cy="83099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Femmes par rapport aux ménages </a:t>
                  </a:r>
                  <a:r>
                    <a:rPr kumimoji="0" lang="en-US" sz="1600" b="0" i="0" u="none" strike="noStrike" kern="1200" cap="none" spc="0" normalizeH="0" baseline="0" noProof="0" dirty="0" err="1">
                      <a:ln>
                        <a:noFill/>
                      </a:ln>
                      <a:solidFill>
                        <a:prstClr val="black"/>
                      </a:solidFill>
                      <a:effectLst/>
                      <a:uLnTx/>
                      <a:uFillTx/>
                      <a:latin typeface="Aptos" panose="02110004020202020204"/>
                      <a:ea typeface="+mn-ea"/>
                      <a:cs typeface="+mn-cs"/>
                    </a:rPr>
                    <a:t>dirigés</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par des hommes</a:t>
                  </a:r>
                </a:p>
              </p:txBody>
            </p:sp>
          </p:grpSp>
          <p:pic>
            <p:nvPicPr>
              <p:cNvPr id="37" name="Picture 36" descr="A red arrow with white text&#10;&#10;Description automatically generated">
                <a:extLst>
                  <a:ext uri="{FF2B5EF4-FFF2-40B4-BE49-F238E27FC236}">
                    <a16:creationId xmlns:a16="http://schemas.microsoft.com/office/drawing/2014/main" id="{1625A2B9-6F03-AC1F-EF93-A79B529F0744}"/>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653" t="2609" r="-1307" b="-3478"/>
              <a:stretch/>
            </p:blipFill>
            <p:spPr>
              <a:xfrm>
                <a:off x="9812111" y="1863726"/>
                <a:ext cx="1657523" cy="1418400"/>
              </a:xfrm>
              <a:prstGeom prst="rect">
                <a:avLst/>
              </a:prstGeom>
            </p:spPr>
          </p:pic>
        </p:grpSp>
      </p:grpSp>
    </p:spTree>
    <p:extLst>
      <p:ext uri="{BB962C8B-B14F-4D97-AF65-F5344CB8AC3E}">
        <p14:creationId xmlns:p14="http://schemas.microsoft.com/office/powerpoint/2010/main" val="1576828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A4D8A1-0CFE-39F5-083A-AE37868B74FE}"/>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FCB8FD21-E09C-F845-A1FA-3B10C0769E35}"/>
              </a:ext>
            </a:extLst>
          </p:cNvPr>
          <p:cNvSpPr txBox="1"/>
          <p:nvPr/>
        </p:nvSpPr>
        <p:spPr>
          <a:xfrm>
            <a:off x="266539" y="177876"/>
            <a:ext cx="6632189" cy="369332"/>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t>Les populations rurales marginalisées restent invisibles</a:t>
            </a:r>
            <a:r>
              <a:rPr lang="fr-FR" dirty="0"/>
              <a:t>​</a:t>
            </a:r>
            <a:endParaRPr lang="it-IT" dirty="0"/>
          </a:p>
        </p:txBody>
      </p:sp>
      <p:grpSp>
        <p:nvGrpSpPr>
          <p:cNvPr id="3" name="Gruppo 28">
            <a:extLst>
              <a:ext uri="{FF2B5EF4-FFF2-40B4-BE49-F238E27FC236}">
                <a16:creationId xmlns:a16="http://schemas.microsoft.com/office/drawing/2014/main" id="{54360DBC-E361-8E20-F7AD-4D45D15BCF14}"/>
              </a:ext>
            </a:extLst>
          </p:cNvPr>
          <p:cNvGrpSpPr/>
          <p:nvPr/>
        </p:nvGrpSpPr>
        <p:grpSpPr>
          <a:xfrm>
            <a:off x="0" y="1319242"/>
            <a:ext cx="5755274" cy="3891605"/>
            <a:chOff x="-967781" y="926112"/>
            <a:chExt cx="5620718" cy="3891605"/>
          </a:xfrm>
        </p:grpSpPr>
        <p:grpSp>
          <p:nvGrpSpPr>
            <p:cNvPr id="4" name="Gruppo 25">
              <a:extLst>
                <a:ext uri="{FF2B5EF4-FFF2-40B4-BE49-F238E27FC236}">
                  <a16:creationId xmlns:a16="http://schemas.microsoft.com/office/drawing/2014/main" id="{83F0B512-43D8-58A9-65D2-B15334E583E3}"/>
                </a:ext>
              </a:extLst>
            </p:cNvPr>
            <p:cNvGrpSpPr/>
            <p:nvPr/>
          </p:nvGrpSpPr>
          <p:grpSpPr>
            <a:xfrm>
              <a:off x="-967781" y="926112"/>
              <a:ext cx="5620718" cy="3891605"/>
              <a:chOff x="-967781" y="926112"/>
              <a:chExt cx="5620718" cy="3891605"/>
            </a:xfrm>
          </p:grpSpPr>
          <p:sp>
            <p:nvSpPr>
              <p:cNvPr id="7" name="Rettangolo 11">
                <a:extLst>
                  <a:ext uri="{FF2B5EF4-FFF2-40B4-BE49-F238E27FC236}">
                    <a16:creationId xmlns:a16="http://schemas.microsoft.com/office/drawing/2014/main" id="{5F03600F-6288-F7DE-8B8B-59F8D29D8298}"/>
                  </a:ext>
                </a:extLst>
              </p:cNvPr>
              <p:cNvSpPr/>
              <p:nvPr/>
            </p:nvSpPr>
            <p:spPr>
              <a:xfrm>
                <a:off x="-475142" y="926112"/>
                <a:ext cx="5128079" cy="930249"/>
              </a:xfrm>
              <a:prstGeom prst="rect">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Text Placeholder 6">
                <a:extLst>
                  <a:ext uri="{FF2B5EF4-FFF2-40B4-BE49-F238E27FC236}">
                    <a16:creationId xmlns:a16="http://schemas.microsoft.com/office/drawing/2014/main" id="{81FDBEF5-7C99-397D-967D-83B31189ABAC}"/>
                  </a:ext>
                </a:extLst>
              </p:cNvPr>
              <p:cNvSpPr>
                <a:spLocks/>
              </p:cNvSpPr>
              <p:nvPr/>
            </p:nvSpPr>
            <p:spPr>
              <a:xfrm>
                <a:off x="-475142" y="984028"/>
                <a:ext cx="4985068" cy="7963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7824"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Le </a:t>
                </a:r>
                <a:r>
                  <a:rPr kumimoji="0" lang="en-US" sz="2000" b="1" i="0" u="none" strike="noStrike" kern="1200" cap="none" spc="0" normalizeH="0" baseline="0" noProof="0" dirty="0" err="1">
                    <a:ln>
                      <a:noFill/>
                    </a:ln>
                    <a:solidFill>
                      <a:prstClr val="white"/>
                    </a:solidFill>
                    <a:effectLst/>
                    <a:uLnTx/>
                    <a:uFillTx/>
                    <a:latin typeface="Aptos" panose="02110004020202020204"/>
                    <a:ea typeface="+mn-ea"/>
                    <a:cs typeface="+mn-cs"/>
                  </a:rPr>
                  <a:t>financement</a:t>
                </a: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uLnTx/>
                    <a:uFillTx/>
                    <a:latin typeface="Aptos" panose="02110004020202020204"/>
                    <a:ea typeface="+mn-ea"/>
                    <a:cs typeface="+mn-cs"/>
                  </a:rPr>
                  <a:t>climatique</a:t>
                </a: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 ignore les populations rurales</a:t>
                </a: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877824"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Aptos" panose="02110004020202020204"/>
                    <a:ea typeface="+mn-ea"/>
                    <a:cs typeface="+mn-cs"/>
                  </a:rPr>
                  <a:t>Chiedi</a:t>
                </a: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 a ChatGPT</a:t>
                </a:r>
              </a:p>
            </p:txBody>
          </p:sp>
          <p:sp>
            <p:nvSpPr>
              <p:cNvPr id="9" name="Content Placeholder 4">
                <a:extLst>
                  <a:ext uri="{FF2B5EF4-FFF2-40B4-BE49-F238E27FC236}">
                    <a16:creationId xmlns:a16="http://schemas.microsoft.com/office/drawing/2014/main" id="{D733688A-C9B0-C29B-4750-73B5E795CE5C}"/>
                  </a:ext>
                </a:extLst>
              </p:cNvPr>
              <p:cNvSpPr>
                <a:spLocks/>
              </p:cNvSpPr>
              <p:nvPr/>
            </p:nvSpPr>
            <p:spPr>
              <a:xfrm>
                <a:off x="687038" y="2662071"/>
                <a:ext cx="3965899" cy="460982"/>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600" dirty="0"/>
                  <a:t>Dont </a:t>
                </a:r>
                <a:r>
                  <a:rPr lang="it-IT" sz="1600" dirty="0" err="1"/>
                  <a:t>seule</a:t>
                </a:r>
                <a:r>
                  <a:rPr lang="it-IT" sz="1600" dirty="0"/>
                  <a:t> une </a:t>
                </a:r>
                <a:r>
                  <a:rPr lang="it-IT" sz="1600" dirty="0" err="1"/>
                  <a:t>fraction</a:t>
                </a:r>
                <a:r>
                  <a:rPr lang="it-IT" sz="1600" dirty="0"/>
                  <a:t> </a:t>
                </a:r>
                <a:r>
                  <a:rPr lang="it-IT" sz="1600" dirty="0" err="1"/>
                  <a:t>était</a:t>
                </a:r>
                <a:r>
                  <a:rPr lang="it-IT" sz="1600" dirty="0"/>
                  <a:t> </a:t>
                </a:r>
                <a:r>
                  <a:rPr lang="it-IT" sz="1600" dirty="0" err="1"/>
                  <a:t>destinée</a:t>
                </a:r>
                <a:r>
                  <a:rPr lang="it-IT" sz="1600" dirty="0"/>
                  <a:t> à </a:t>
                </a:r>
                <a:r>
                  <a:rPr lang="it-IT" sz="1600" dirty="0" err="1"/>
                  <a:t>l’adaptation</a:t>
                </a:r>
                <a:r>
                  <a:rPr lang="it-IT" sz="1600" dirty="0"/>
                  <a:t>.</a:t>
                </a:r>
              </a:p>
            </p:txBody>
          </p:sp>
          <p:sp>
            <p:nvSpPr>
              <p:cNvPr id="10" name="CasellaDiTesto 13">
                <a:extLst>
                  <a:ext uri="{FF2B5EF4-FFF2-40B4-BE49-F238E27FC236}">
                    <a16:creationId xmlns:a16="http://schemas.microsoft.com/office/drawing/2014/main" id="{29ACF43B-E2EF-BA6E-EE40-7A6A33835973}"/>
                  </a:ext>
                </a:extLst>
              </p:cNvPr>
              <p:cNvSpPr txBox="1"/>
              <p:nvPr/>
            </p:nvSpPr>
            <p:spPr>
              <a:xfrm>
                <a:off x="687038" y="2067937"/>
                <a:ext cx="3938109" cy="58477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600" b="1" dirty="0" err="1"/>
                  <a:t>Agriculture</a:t>
                </a:r>
                <a:r>
                  <a:rPr lang="it-IT" sz="1600" b="1" dirty="0"/>
                  <a:t>, foresterie et </a:t>
                </a:r>
                <a:r>
                  <a:rPr lang="it-IT" sz="1600" b="1" dirty="0" err="1"/>
                  <a:t>autres</a:t>
                </a:r>
                <a:r>
                  <a:rPr lang="it-IT" sz="1600" b="1" dirty="0"/>
                  <a:t> </a:t>
                </a:r>
                <a:r>
                  <a:rPr lang="it-IT" sz="1600" b="1" dirty="0" err="1"/>
                  <a:t>utilisations</a:t>
                </a:r>
                <a:r>
                  <a:rPr lang="it-IT" sz="1600" b="1" dirty="0"/>
                  <a:t> </a:t>
                </a:r>
                <a:r>
                  <a:rPr lang="it-IT" sz="1600" b="1" dirty="0" err="1"/>
                  <a:t>des</a:t>
                </a:r>
                <a:r>
                  <a:rPr lang="it-IT" sz="1600" b="1" dirty="0"/>
                  <a:t> </a:t>
                </a:r>
                <a:r>
                  <a:rPr lang="it-IT" sz="1600" b="1" dirty="0" err="1"/>
                  <a:t>terres</a:t>
                </a:r>
                <a:r>
                  <a:rPr lang="it-IT" sz="1600" b="1" dirty="0"/>
                  <a:t> </a:t>
                </a:r>
                <a:r>
                  <a:rPr lang="it-IT" sz="1600" b="1" dirty="0" err="1"/>
                  <a:t>ciblées</a:t>
                </a:r>
                <a:endParaRPr lang="it-IT" sz="1600" b="1" dirty="0"/>
              </a:p>
            </p:txBody>
          </p:sp>
          <p:sp>
            <p:nvSpPr>
              <p:cNvPr id="32" name="CasellaDiTesto 14">
                <a:extLst>
                  <a:ext uri="{FF2B5EF4-FFF2-40B4-BE49-F238E27FC236}">
                    <a16:creationId xmlns:a16="http://schemas.microsoft.com/office/drawing/2014/main" id="{BABAD4D6-39C6-C52D-756E-520F364ACB1D}"/>
                  </a:ext>
                </a:extLst>
              </p:cNvPr>
              <p:cNvSpPr txBox="1"/>
              <p:nvPr/>
            </p:nvSpPr>
            <p:spPr>
              <a:xfrm>
                <a:off x="-967781" y="3585261"/>
                <a:ext cx="1811060"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A44A70"/>
                    </a:solidFill>
                    <a:effectLst/>
                    <a:uLnTx/>
                    <a:uFillTx/>
                  </a:rPr>
                  <a:t>1.7%</a:t>
                </a:r>
                <a:endParaRPr kumimoji="0" lang="it-IT" sz="4800" b="1" i="0" u="none" strike="noStrike" kern="0" cap="none" spc="0" normalizeH="0" baseline="0" noProof="0" dirty="0">
                  <a:ln>
                    <a:noFill/>
                  </a:ln>
                  <a:solidFill>
                    <a:sysClr val="windowText" lastClr="000000"/>
                  </a:solidFill>
                  <a:effectLst/>
                  <a:uLnTx/>
                  <a:uFillTx/>
                </a:endParaRPr>
              </a:p>
            </p:txBody>
          </p:sp>
          <p:sp>
            <p:nvSpPr>
              <p:cNvPr id="43" name="Content Placeholder 4">
                <a:extLst>
                  <a:ext uri="{FF2B5EF4-FFF2-40B4-BE49-F238E27FC236}">
                    <a16:creationId xmlns:a16="http://schemas.microsoft.com/office/drawing/2014/main" id="{E0FBBE7A-6028-CCA3-EE82-D5C26984040E}"/>
                  </a:ext>
                </a:extLst>
              </p:cNvPr>
              <p:cNvSpPr>
                <a:spLocks/>
              </p:cNvSpPr>
              <p:nvPr/>
            </p:nvSpPr>
            <p:spPr>
              <a:xfrm>
                <a:off x="661584" y="4134411"/>
                <a:ext cx="3779530" cy="683306"/>
              </a:xfrm>
              <a:prstGeom prst="rect">
                <a:avLst/>
              </a:prstGeom>
            </p:spPr>
            <p:txBody>
              <a:bodyP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600" dirty="0"/>
                  <a:t>Ne couvre pas les pertes de revenus subies par les groupes vulnérables.</a:t>
                </a:r>
              </a:p>
            </p:txBody>
          </p:sp>
        </p:grpSp>
        <p:sp>
          <p:nvSpPr>
            <p:cNvPr id="5" name="CasellaDiTesto 26">
              <a:extLst>
                <a:ext uri="{FF2B5EF4-FFF2-40B4-BE49-F238E27FC236}">
                  <a16:creationId xmlns:a16="http://schemas.microsoft.com/office/drawing/2014/main" id="{C45EBD47-FEC5-6F3F-240A-FCF894084536}"/>
                </a:ext>
              </a:extLst>
            </p:cNvPr>
            <p:cNvSpPr txBox="1"/>
            <p:nvPr/>
          </p:nvSpPr>
          <p:spPr>
            <a:xfrm>
              <a:off x="-475142" y="2016071"/>
              <a:ext cx="1162180"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A44A70"/>
                  </a:solidFill>
                  <a:effectLst/>
                  <a:uLnTx/>
                  <a:uFillTx/>
                </a:rPr>
                <a:t>3%</a:t>
              </a:r>
              <a:endParaRPr kumimoji="0" lang="it-IT" sz="4800" b="1" i="0" u="none" strike="noStrike" kern="0" cap="none" spc="0" normalizeH="0" baseline="0" noProof="0" dirty="0">
                <a:ln>
                  <a:noFill/>
                </a:ln>
                <a:solidFill>
                  <a:sysClr val="windowText" lastClr="000000"/>
                </a:solidFill>
                <a:effectLst/>
                <a:uLnTx/>
                <a:uFillTx/>
              </a:endParaRPr>
            </a:p>
          </p:txBody>
        </p:sp>
        <p:sp>
          <p:nvSpPr>
            <p:cNvPr id="6" name="CasellaDiTesto 27">
              <a:extLst>
                <a:ext uri="{FF2B5EF4-FFF2-40B4-BE49-F238E27FC236}">
                  <a16:creationId xmlns:a16="http://schemas.microsoft.com/office/drawing/2014/main" id="{5050191A-0A78-F905-725F-BD388936D1EA}"/>
                </a:ext>
              </a:extLst>
            </p:cNvPr>
            <p:cNvSpPr txBox="1"/>
            <p:nvPr/>
          </p:nvSpPr>
          <p:spPr>
            <a:xfrm>
              <a:off x="659247" y="3549636"/>
              <a:ext cx="3965900" cy="58477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600" b="1" dirty="0" err="1"/>
                <a:t>Représentant</a:t>
              </a:r>
              <a:r>
                <a:rPr lang="it-IT" sz="1600" b="1" dirty="0"/>
                <a:t> </a:t>
              </a:r>
              <a:r>
                <a:rPr lang="it-IT" sz="1600" b="1" dirty="0" err="1"/>
                <a:t>environ</a:t>
              </a:r>
              <a:r>
                <a:rPr lang="it-IT" sz="1600" b="1" dirty="0"/>
                <a:t> 10 </a:t>
              </a:r>
              <a:r>
                <a:rPr lang="it-IT" sz="1600" b="1" dirty="0" err="1"/>
                <a:t>milliards</a:t>
              </a:r>
              <a:r>
                <a:rPr lang="it-IT" sz="1600" b="1" dirty="0"/>
                <a:t> USD, </a:t>
              </a:r>
              <a:r>
                <a:rPr lang="it-IT" sz="1600" b="1" dirty="0" err="1"/>
                <a:t>ont</a:t>
              </a:r>
              <a:r>
                <a:rPr lang="it-IT" sz="1600" b="1" dirty="0"/>
                <a:t> </a:t>
              </a:r>
              <a:r>
                <a:rPr lang="it-IT" sz="1600" b="1" dirty="0" err="1"/>
                <a:t>atteint</a:t>
              </a:r>
              <a:r>
                <a:rPr lang="it-IT" sz="1600" b="1" dirty="0"/>
                <a:t> </a:t>
              </a:r>
              <a:r>
                <a:rPr lang="it-IT" sz="1600" b="1" dirty="0" err="1"/>
                <a:t>les</a:t>
              </a:r>
              <a:r>
                <a:rPr lang="it-IT" sz="1600" b="1" dirty="0"/>
                <a:t> petits </a:t>
              </a:r>
              <a:r>
                <a:rPr lang="it-IT" sz="1600" b="1" dirty="0" err="1"/>
                <a:t>producteurs</a:t>
              </a:r>
              <a:r>
                <a:rPr lang="it-IT" sz="1600" b="1" dirty="0"/>
                <a:t>.</a:t>
              </a:r>
            </a:p>
          </p:txBody>
        </p:sp>
      </p:grpSp>
      <p:grpSp>
        <p:nvGrpSpPr>
          <p:cNvPr id="44" name="Gruppo 33">
            <a:extLst>
              <a:ext uri="{FF2B5EF4-FFF2-40B4-BE49-F238E27FC236}">
                <a16:creationId xmlns:a16="http://schemas.microsoft.com/office/drawing/2014/main" id="{0FDAD30F-0094-B918-F0C9-C910740D1359}"/>
              </a:ext>
            </a:extLst>
          </p:cNvPr>
          <p:cNvGrpSpPr/>
          <p:nvPr/>
        </p:nvGrpSpPr>
        <p:grpSpPr>
          <a:xfrm>
            <a:off x="6328341" y="1319242"/>
            <a:ext cx="6096000" cy="4870535"/>
            <a:chOff x="6100407" y="982467"/>
            <a:chExt cx="6096000" cy="4870535"/>
          </a:xfrm>
        </p:grpSpPr>
        <p:sp>
          <p:nvSpPr>
            <p:cNvPr id="45" name="Content Placeholder 8">
              <a:extLst>
                <a:ext uri="{FF2B5EF4-FFF2-40B4-BE49-F238E27FC236}">
                  <a16:creationId xmlns:a16="http://schemas.microsoft.com/office/drawing/2014/main" id="{B29B2F7D-3C55-6D1D-80CC-65354CF7C681}"/>
                </a:ext>
              </a:extLst>
            </p:cNvPr>
            <p:cNvSpPr>
              <a:spLocks/>
            </p:cNvSpPr>
            <p:nvPr/>
          </p:nvSpPr>
          <p:spPr>
            <a:xfrm>
              <a:off x="6100407" y="3092225"/>
              <a:ext cx="6096000" cy="2760777"/>
            </a:xfrm>
            <a:prstGeom prst="rect">
              <a:avLst/>
            </a:prstGeom>
          </p:spPr>
          <p:txBody>
            <a:bodyP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96112" marR="0" lvl="1" indent="-457200" algn="l" defTabSz="877824" rtl="0" eaLnBrk="1" fontAlgn="base" latinLnBrk="0" hangingPunct="1">
                <a:lnSpc>
                  <a:spcPct val="100000"/>
                </a:lnSpc>
                <a:spcBef>
                  <a:spcPts val="0"/>
                </a:spcBef>
                <a:spcAft>
                  <a:spcPts val="600"/>
                </a:spcAft>
                <a:buClrTx/>
                <a:buSzPct val="116000"/>
                <a:buFontTx/>
                <a:buBlip>
                  <a:blip r:embed="rId3"/>
                </a:buBlip>
                <a:tabLst/>
                <a:defRPr/>
              </a:pPr>
              <a:r>
                <a:rPr kumimoji="0" lang="en-US" sz="2800" b="1" i="0" u="none" strike="noStrike" kern="1200" cap="none" spc="0" normalizeH="0" baseline="0" noProof="0" dirty="0">
                  <a:ln>
                    <a:noFill/>
                  </a:ln>
                  <a:solidFill>
                    <a:srgbClr val="A44A70"/>
                  </a:solidFill>
                  <a:effectLst/>
                  <a:uLnTx/>
                  <a:uFillTx/>
                  <a:latin typeface="Aptos" panose="02110004020202020204"/>
                  <a:ea typeface="+mn-ea"/>
                  <a:cs typeface="+mn-cs"/>
                </a:rPr>
                <a:t>6 %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b="0" i="0" u="none" strike="noStrike" kern="1200" cap="none" spc="0" normalizeH="0" baseline="0" noProof="0" dirty="0" err="1">
                  <a:ln>
                    <a:noFill/>
                  </a:ln>
                  <a:solidFill>
                    <a:prstClr val="black"/>
                  </a:solidFill>
                  <a:effectLst/>
                  <a:uLnTx/>
                  <a:uFillTx/>
                  <a:latin typeface="Aptos" panose="02110004020202020204"/>
                  <a:ea typeface="+mn-ea"/>
                  <a:cs typeface="+mn-cs"/>
                </a:rPr>
                <a:t>mentionnent</a:t>
              </a: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 les femmes</a:t>
              </a:r>
            </a:p>
            <a:p>
              <a:pPr marL="896112" marR="0" lvl="1" indent="-457200" algn="l" defTabSz="877824" rtl="0" eaLnBrk="1" fontAlgn="base" latinLnBrk="0" hangingPunct="1">
                <a:lnSpc>
                  <a:spcPct val="100000"/>
                </a:lnSpc>
                <a:spcBef>
                  <a:spcPts val="0"/>
                </a:spcBef>
                <a:spcAft>
                  <a:spcPts val="600"/>
                </a:spcAft>
                <a:buClrTx/>
                <a:buSzPct val="116000"/>
                <a:buFontTx/>
                <a:buBlip>
                  <a:blip r:embed="rId3"/>
                </a:buBlip>
                <a:tabLst/>
                <a:defRPr/>
              </a:pPr>
              <a:r>
                <a:rPr kumimoji="0" lang="en-US" sz="2800" b="1" i="0" u="none" strike="noStrike" kern="1200" cap="none" spc="0" normalizeH="0" baseline="0" noProof="0" dirty="0">
                  <a:ln>
                    <a:noFill/>
                  </a:ln>
                  <a:solidFill>
                    <a:srgbClr val="A44A70"/>
                  </a:solidFill>
                  <a:effectLst/>
                  <a:uLnTx/>
                  <a:uFillTx/>
                  <a:latin typeface="Aptos" panose="02110004020202020204"/>
                  <a:ea typeface="+mn-ea"/>
                  <a:cs typeface="+mn-cs"/>
                </a:rPr>
                <a:t>2 %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b="0" i="0" u="none" strike="noStrike" kern="1200" cap="none" spc="0" normalizeH="0" baseline="0" noProof="0" dirty="0" err="1">
                  <a:ln>
                    <a:noFill/>
                  </a:ln>
                  <a:solidFill>
                    <a:prstClr val="black"/>
                  </a:solidFill>
                  <a:effectLst/>
                  <a:uLnTx/>
                  <a:uFillTx/>
                  <a:latin typeface="Aptos" panose="02110004020202020204"/>
                  <a:ea typeface="+mn-ea"/>
                  <a:cs typeface="+mn-cs"/>
                </a:rPr>
                <a:t>mentionnent</a:t>
              </a: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 les jeunes</a:t>
              </a:r>
            </a:p>
            <a:p>
              <a:pPr marL="896112" marR="0" lvl="1" indent="-457200" algn="l" defTabSz="877824" rtl="0" eaLnBrk="1" fontAlgn="base" latinLnBrk="0" hangingPunct="1">
                <a:lnSpc>
                  <a:spcPct val="100000"/>
                </a:lnSpc>
                <a:spcBef>
                  <a:spcPts val="0"/>
                </a:spcBef>
                <a:spcAft>
                  <a:spcPts val="600"/>
                </a:spcAft>
                <a:buClrTx/>
                <a:buSzPct val="116000"/>
                <a:buFontTx/>
                <a:buBlip>
                  <a:blip r:embed="rId3"/>
                </a:buBlip>
                <a:tabLst/>
                <a:defRPr/>
              </a:pPr>
              <a:r>
                <a:rPr kumimoji="0" lang="en-US" sz="2800" b="1" i="0" u="none" strike="noStrike" kern="1200" cap="none" spc="0" normalizeH="0" baseline="0" noProof="0" dirty="0">
                  <a:ln>
                    <a:noFill/>
                  </a:ln>
                  <a:solidFill>
                    <a:srgbClr val="A44A70"/>
                  </a:solidFill>
                  <a:effectLst/>
                  <a:uLnTx/>
                  <a:uFillTx/>
                  <a:latin typeface="Aptos" panose="02110004020202020204"/>
                  <a:ea typeface="+mn-ea"/>
                  <a:cs typeface="+mn-cs"/>
                </a:rPr>
                <a:t>1 %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b="0" i="0" u="none" strike="noStrike" kern="1200" cap="none" spc="-100" normalizeH="0" baseline="0" noProof="0" dirty="0" err="1">
                  <a:ln>
                    <a:noFill/>
                  </a:ln>
                  <a:solidFill>
                    <a:prstClr val="black"/>
                  </a:solidFill>
                  <a:effectLst/>
                  <a:uLnTx/>
                  <a:uFillTx/>
                  <a:latin typeface="Aptos" panose="02110004020202020204"/>
                  <a:ea typeface="+mn-ea"/>
                  <a:cs typeface="+mn-cs"/>
                </a:rPr>
                <a:t>mentionnent</a:t>
              </a:r>
              <a:r>
                <a:rPr kumimoji="0" lang="en-US" b="0" i="0" u="none" strike="noStrike" kern="1200" cap="none" spc="-100" normalizeH="0" baseline="0" noProof="0" dirty="0">
                  <a:ln>
                    <a:noFill/>
                  </a:ln>
                  <a:solidFill>
                    <a:prstClr val="black"/>
                  </a:solidFill>
                  <a:effectLst/>
                  <a:uLnTx/>
                  <a:uFillTx/>
                  <a:latin typeface="Aptos" panose="02110004020202020204"/>
                  <a:ea typeface="+mn-ea"/>
                  <a:cs typeface="+mn-cs"/>
                </a:rPr>
                <a:t> les pauvres</a:t>
              </a:r>
            </a:p>
            <a:p>
              <a:pPr marL="896112" marR="0" lvl="1" indent="-457200" algn="l" defTabSz="877824" rtl="0" eaLnBrk="1" fontAlgn="base" latinLnBrk="0" hangingPunct="1">
                <a:lnSpc>
                  <a:spcPct val="100000"/>
                </a:lnSpc>
                <a:spcBef>
                  <a:spcPts val="0"/>
                </a:spcBef>
                <a:spcAft>
                  <a:spcPts val="600"/>
                </a:spcAft>
                <a:buClrTx/>
                <a:buSzPct val="116000"/>
                <a:buFontTx/>
                <a:buBlip>
                  <a:blip r:embed="rId3"/>
                </a:buBlip>
                <a:tabLst/>
                <a:defRPr/>
              </a:pPr>
              <a:r>
                <a:rPr kumimoji="0" lang="en-US" sz="2800" b="1" i="0" u="none" strike="noStrike" kern="1200" cap="none" spc="0" normalizeH="0" baseline="0" noProof="0" dirty="0">
                  <a:ln>
                    <a:noFill/>
                  </a:ln>
                  <a:solidFill>
                    <a:srgbClr val="A44A70"/>
                  </a:solidFill>
                  <a:effectLst/>
                  <a:uLnTx/>
                  <a:uFillTx/>
                  <a:latin typeface="Aptos" panose="02110004020202020204"/>
                  <a:ea typeface="+mn-ea"/>
                  <a:cs typeface="+mn-cs"/>
                </a:rPr>
                <a:t>6 %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b="0" i="0" u="none" strike="noStrike" kern="1200" cap="none" spc="0" normalizeH="0" baseline="0" noProof="0" dirty="0" err="1">
                  <a:ln>
                    <a:noFill/>
                  </a:ln>
                  <a:solidFill>
                    <a:prstClr val="black"/>
                  </a:solidFill>
                  <a:effectLst/>
                  <a:uLnTx/>
                  <a:uFillTx/>
                  <a:latin typeface="Aptos" panose="02110004020202020204"/>
                  <a:ea typeface="+mn-ea"/>
                  <a:cs typeface="+mn-cs"/>
                </a:rPr>
                <a:t>mentionnent</a:t>
              </a: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 les </a:t>
              </a:r>
              <a:r>
                <a:rPr kumimoji="0" lang="en-US" b="0" i="0" u="none" strike="noStrike" kern="1200" cap="none" spc="0" normalizeH="0" baseline="0" noProof="0" dirty="0" err="1">
                  <a:ln>
                    <a:noFill/>
                  </a:ln>
                  <a:solidFill>
                    <a:prstClr val="black"/>
                  </a:solidFill>
                  <a:effectLst/>
                  <a:uLnTx/>
                  <a:uFillTx/>
                  <a:latin typeface="Aptos" panose="02110004020202020204"/>
                  <a:ea typeface="+mn-ea"/>
                  <a:cs typeface="+mn-cs"/>
                </a:rPr>
                <a:t>agriculteurs</a:t>
              </a:r>
              <a:endParaRPr kumimoji="0" lang="en-US"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Rettangolo 16">
              <a:extLst>
                <a:ext uri="{FF2B5EF4-FFF2-40B4-BE49-F238E27FC236}">
                  <a16:creationId xmlns:a16="http://schemas.microsoft.com/office/drawing/2014/main" id="{6A1359BC-D196-48CD-9996-F5D255228128}"/>
                </a:ext>
              </a:extLst>
            </p:cNvPr>
            <p:cNvSpPr/>
            <p:nvPr/>
          </p:nvSpPr>
          <p:spPr>
            <a:xfrm>
              <a:off x="6492874" y="982467"/>
              <a:ext cx="5128079" cy="930249"/>
            </a:xfrm>
            <a:prstGeom prst="rect">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7" name="Text Placeholder 7">
              <a:extLst>
                <a:ext uri="{FF2B5EF4-FFF2-40B4-BE49-F238E27FC236}">
                  <a16:creationId xmlns:a16="http://schemas.microsoft.com/office/drawing/2014/main" id="{BC0CCA63-6FAF-7710-052F-7B3F0FE56254}"/>
                </a:ext>
              </a:extLst>
            </p:cNvPr>
            <p:cNvSpPr>
              <a:spLocks/>
            </p:cNvSpPr>
            <p:nvPr/>
          </p:nvSpPr>
          <p:spPr>
            <a:xfrm>
              <a:off x="6569092" y="1049430"/>
              <a:ext cx="5009619" cy="7963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000" b="1" dirty="0" err="1">
                  <a:solidFill>
                    <a:schemeClr val="bg1"/>
                  </a:solidFill>
                </a:rPr>
                <a:t>Les</a:t>
              </a:r>
              <a:r>
                <a:rPr lang="it-IT" sz="2000" b="1" dirty="0">
                  <a:solidFill>
                    <a:schemeClr val="bg1"/>
                  </a:solidFill>
                </a:rPr>
                <a:t> </a:t>
              </a:r>
              <a:r>
                <a:rPr lang="it-IT" sz="2000" b="1" dirty="0" err="1">
                  <a:solidFill>
                    <a:schemeClr val="bg1"/>
                  </a:solidFill>
                </a:rPr>
                <a:t>personnes</a:t>
              </a:r>
              <a:r>
                <a:rPr lang="it-IT" sz="2000" b="1" dirty="0">
                  <a:solidFill>
                    <a:schemeClr val="bg1"/>
                  </a:solidFill>
                </a:rPr>
                <a:t> </a:t>
              </a:r>
              <a:r>
                <a:rPr lang="it-IT" sz="2000" b="1" dirty="0" err="1">
                  <a:solidFill>
                    <a:schemeClr val="bg1"/>
                  </a:solidFill>
                </a:rPr>
                <a:t>vulnérables</a:t>
              </a:r>
              <a:r>
                <a:rPr lang="it-IT" sz="2000" b="1" dirty="0">
                  <a:solidFill>
                    <a:schemeClr val="bg1"/>
                  </a:solidFill>
                </a:rPr>
                <a:t> </a:t>
              </a:r>
              <a:r>
                <a:rPr lang="it-IT" sz="2000" b="1" dirty="0" err="1">
                  <a:solidFill>
                    <a:schemeClr val="bg1"/>
                  </a:solidFill>
                </a:rPr>
                <a:t>sont</a:t>
              </a:r>
              <a:r>
                <a:rPr lang="it-IT" sz="2000" b="1" dirty="0">
                  <a:solidFill>
                    <a:schemeClr val="bg1"/>
                  </a:solidFill>
                </a:rPr>
                <a:t> </a:t>
              </a:r>
              <a:r>
                <a:rPr lang="it-IT" sz="2000" b="1" dirty="0" err="1">
                  <a:solidFill>
                    <a:schemeClr val="bg1"/>
                  </a:solidFill>
                </a:rPr>
                <a:t>négligées</a:t>
              </a:r>
              <a:r>
                <a:rPr lang="it-IT" sz="2000" b="1" dirty="0">
                  <a:solidFill>
                    <a:schemeClr val="bg1"/>
                  </a:solidFill>
                </a:rPr>
                <a:t> </a:t>
              </a:r>
              <a:r>
                <a:rPr lang="it-IT" sz="2000" b="1" dirty="0" err="1">
                  <a:solidFill>
                    <a:schemeClr val="bg1"/>
                  </a:solidFill>
                </a:rPr>
                <a:t>dans</a:t>
              </a:r>
              <a:r>
                <a:rPr lang="it-IT" sz="2000" b="1" dirty="0">
                  <a:solidFill>
                    <a:schemeClr val="bg1"/>
                  </a:solidFill>
                </a:rPr>
                <a:t> </a:t>
              </a:r>
              <a:r>
                <a:rPr lang="it-IT" sz="2000" b="1" dirty="0" err="1">
                  <a:solidFill>
                    <a:schemeClr val="bg1"/>
                  </a:solidFill>
                </a:rPr>
                <a:t>les</a:t>
              </a:r>
              <a:r>
                <a:rPr lang="it-IT" sz="2000" b="1" dirty="0">
                  <a:solidFill>
                    <a:schemeClr val="bg1"/>
                  </a:solidFill>
                </a:rPr>
                <a:t> </a:t>
              </a:r>
              <a:r>
                <a:rPr lang="it-IT" sz="2000" b="1" dirty="0" err="1">
                  <a:solidFill>
                    <a:schemeClr val="bg1"/>
                  </a:solidFill>
                </a:rPr>
                <a:t>politiques</a:t>
              </a:r>
              <a:r>
                <a:rPr lang="it-IT" sz="2000" b="1" dirty="0">
                  <a:solidFill>
                    <a:schemeClr val="bg1"/>
                  </a:solidFill>
                </a:rPr>
                <a:t> </a:t>
              </a:r>
              <a:r>
                <a:rPr lang="it-IT" sz="2000" b="1" dirty="0" err="1">
                  <a:solidFill>
                    <a:schemeClr val="bg1"/>
                  </a:solidFill>
                </a:rPr>
                <a:t>climatiques</a:t>
              </a:r>
              <a:endParaRPr lang="it-IT" sz="2000" b="1" dirty="0">
                <a:solidFill>
                  <a:schemeClr val="bg1"/>
                </a:solidFill>
              </a:endParaRPr>
            </a:p>
          </p:txBody>
        </p:sp>
        <p:sp>
          <p:nvSpPr>
            <p:cNvPr id="48" name="CasellaDiTesto 18">
              <a:extLst>
                <a:ext uri="{FF2B5EF4-FFF2-40B4-BE49-F238E27FC236}">
                  <a16:creationId xmlns:a16="http://schemas.microsoft.com/office/drawing/2014/main" id="{F02325AB-AF67-4A45-6BC3-A811769E2C31}"/>
                </a:ext>
              </a:extLst>
            </p:cNvPr>
            <p:cNvSpPr txBox="1"/>
            <p:nvPr/>
          </p:nvSpPr>
          <p:spPr>
            <a:xfrm>
              <a:off x="7950257" y="2068763"/>
              <a:ext cx="3670695"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dirty="0"/>
                <a:t>Actions </a:t>
              </a:r>
              <a:r>
                <a:rPr lang="it-IT" sz="1600" dirty="0" err="1"/>
                <a:t>climatiques</a:t>
              </a:r>
              <a:r>
                <a:rPr lang="it-IT" sz="1600" dirty="0"/>
                <a:t> </a:t>
              </a:r>
              <a:r>
                <a:rPr lang="it-IT" sz="1600" dirty="0" err="1"/>
                <a:t>proposées</a:t>
              </a:r>
              <a:r>
                <a:rPr lang="it-IT" sz="1600" dirty="0"/>
                <a:t> </a:t>
              </a:r>
              <a:r>
                <a:rPr lang="it-IT" sz="1600" dirty="0" err="1"/>
                <a:t>dans</a:t>
              </a:r>
              <a:r>
                <a:rPr lang="it-IT" sz="1600" dirty="0"/>
                <a:t> </a:t>
              </a:r>
              <a:r>
                <a:rPr lang="it-IT" sz="1600" dirty="0" err="1"/>
                <a:t>les</a:t>
              </a:r>
              <a:r>
                <a:rPr lang="it-IT" sz="1600" dirty="0"/>
                <a:t> CDN et </a:t>
              </a:r>
              <a:r>
                <a:rPr lang="it-IT" sz="1600" dirty="0" err="1"/>
                <a:t>les</a:t>
              </a:r>
              <a:r>
                <a:rPr lang="it-IT" sz="1600" dirty="0"/>
                <a:t> PNA </a:t>
              </a:r>
              <a:r>
                <a:rPr lang="it-IT" sz="1600" dirty="0" err="1"/>
                <a:t>des</a:t>
              </a:r>
              <a:r>
                <a:rPr lang="it-IT" sz="1600" dirty="0"/>
                <a:t> 24 </a:t>
              </a:r>
              <a:r>
                <a:rPr lang="it-IT" sz="1600" dirty="0" err="1"/>
                <a:t>pays</a:t>
              </a:r>
              <a:r>
                <a:rPr lang="it-IT" sz="1600" dirty="0"/>
                <a:t> </a:t>
              </a:r>
              <a:r>
                <a:rPr lang="it-IT" sz="1600" dirty="0" err="1"/>
                <a:t>analysés</a:t>
              </a:r>
              <a:r>
                <a:rPr lang="it-IT" sz="1600" dirty="0"/>
                <a:t> </a:t>
              </a:r>
              <a:r>
                <a:rPr lang="it-IT" sz="1600" dirty="0" err="1"/>
                <a:t>dans</a:t>
              </a:r>
              <a:r>
                <a:rPr lang="it-IT" sz="1600" dirty="0"/>
                <a:t> ce </a:t>
              </a:r>
              <a:r>
                <a:rPr lang="it-IT" sz="1600" dirty="0" err="1"/>
                <a:t>rapport</a:t>
              </a:r>
              <a:r>
                <a:rPr lang="it-IT" sz="1600" dirty="0"/>
                <a:t>, dont </a:t>
              </a:r>
              <a:r>
                <a:rPr lang="it-IT" sz="1600" dirty="0" err="1"/>
                <a:t>seulement</a:t>
              </a:r>
              <a:r>
                <a:rPr lang="it-IT" sz="1600" dirty="0"/>
                <a:t>:</a:t>
              </a:r>
              <a:endParaRPr kumimoji="0" lang="it-IT" sz="1800" b="1" i="0" u="none" strike="noStrike" kern="0" cap="none" spc="0" normalizeH="0" baseline="0" noProof="0" dirty="0">
                <a:ln>
                  <a:noFill/>
                </a:ln>
                <a:solidFill>
                  <a:sysClr val="windowText" lastClr="000000"/>
                </a:solidFill>
                <a:effectLst/>
                <a:uLnTx/>
                <a:uFillTx/>
              </a:endParaRPr>
            </a:p>
          </p:txBody>
        </p:sp>
        <p:sp>
          <p:nvSpPr>
            <p:cNvPr id="49" name="CasellaDiTesto 32">
              <a:extLst>
                <a:ext uri="{FF2B5EF4-FFF2-40B4-BE49-F238E27FC236}">
                  <a16:creationId xmlns:a16="http://schemas.microsoft.com/office/drawing/2014/main" id="{FA6A3900-86A0-9AC7-5390-5D2B6E6BED7C}"/>
                </a:ext>
              </a:extLst>
            </p:cNvPr>
            <p:cNvSpPr txBox="1"/>
            <p:nvPr/>
          </p:nvSpPr>
          <p:spPr>
            <a:xfrm>
              <a:off x="6492874" y="1912715"/>
              <a:ext cx="1911647"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4592" marR="0" lvl="0" indent="-164592" defTabSz="877824" eaLnBrk="1" fontAlgn="base" latinLnBrk="0" hangingPunct="1">
                <a:lnSpc>
                  <a:spcPct val="100000"/>
                </a:lnSpc>
                <a:spcBef>
                  <a:spcPts val="0"/>
                </a:spcBef>
                <a:spcAft>
                  <a:spcPts val="600"/>
                </a:spcAft>
                <a:buClrTx/>
                <a:buSzTx/>
                <a:buFontTx/>
                <a:buNone/>
                <a:tabLst/>
                <a:defRPr/>
              </a:pPr>
              <a:r>
                <a:rPr kumimoji="0" lang="en-GB" sz="4800" b="1" i="0" u="none" strike="noStrike" kern="0" cap="none" spc="0" normalizeH="0" baseline="0" noProof="0" dirty="0">
                  <a:ln>
                    <a:noFill/>
                  </a:ln>
                  <a:solidFill>
                    <a:srgbClr val="A44A70"/>
                  </a:solidFill>
                  <a:effectLst/>
                  <a:uLnTx/>
                  <a:uFillTx/>
                </a:rPr>
                <a:t>4,164</a:t>
              </a:r>
              <a:endParaRPr kumimoji="0" lang="it-IT" sz="4800" b="1"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4002519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EB597B-4ADF-5D56-D385-5F3AE64CE27F}"/>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901F7D35-2117-1626-EA06-8F0B3DB06364}"/>
              </a:ext>
            </a:extLst>
          </p:cNvPr>
          <p:cNvSpPr txBox="1"/>
          <p:nvPr/>
        </p:nvSpPr>
        <p:spPr>
          <a:xfrm>
            <a:off x="266539" y="177876"/>
            <a:ext cx="7373781" cy="923330"/>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t>LES FEMMES RURALES TRAVAILLENT DAVANTAGE MAIS PERDENT AUSSI PLUS LORSQU’ELLES SONT EXPOSÉES À DES ÉVÉNEMENTS MÉTÉOROLOGIQUES EXTRÊMES</a:t>
            </a:r>
            <a:r>
              <a:rPr lang="fr-FR" dirty="0"/>
              <a:t>​</a:t>
            </a:r>
            <a:endParaRPr lang="it-IT" dirty="0"/>
          </a:p>
        </p:txBody>
      </p:sp>
      <p:grpSp>
        <p:nvGrpSpPr>
          <p:cNvPr id="11" name="Gruppo 27">
            <a:extLst>
              <a:ext uri="{FF2B5EF4-FFF2-40B4-BE49-F238E27FC236}">
                <a16:creationId xmlns:a16="http://schemas.microsoft.com/office/drawing/2014/main" id="{73CBC1F2-CB09-00AF-98CC-23CFD35C50DA}"/>
              </a:ext>
            </a:extLst>
          </p:cNvPr>
          <p:cNvGrpSpPr/>
          <p:nvPr/>
        </p:nvGrpSpPr>
        <p:grpSpPr>
          <a:xfrm>
            <a:off x="561335" y="941618"/>
            <a:ext cx="4515346" cy="2600526"/>
            <a:chOff x="543023" y="440696"/>
            <a:chExt cx="4871863" cy="3065848"/>
          </a:xfrm>
        </p:grpSpPr>
        <p:grpSp>
          <p:nvGrpSpPr>
            <p:cNvPr id="12" name="Gruppo 15">
              <a:extLst>
                <a:ext uri="{FF2B5EF4-FFF2-40B4-BE49-F238E27FC236}">
                  <a16:creationId xmlns:a16="http://schemas.microsoft.com/office/drawing/2014/main" id="{67090220-6456-6FCD-C6BB-66ACA04A8691}"/>
                </a:ext>
              </a:extLst>
            </p:cNvPr>
            <p:cNvGrpSpPr/>
            <p:nvPr/>
          </p:nvGrpSpPr>
          <p:grpSpPr>
            <a:xfrm>
              <a:off x="543023" y="1584142"/>
              <a:ext cx="4871862" cy="1922402"/>
              <a:chOff x="321803" y="1584142"/>
              <a:chExt cx="4871862" cy="1922402"/>
            </a:xfrm>
          </p:grpSpPr>
          <p:sp>
            <p:nvSpPr>
              <p:cNvPr id="16" name="Arrow: Up 15">
                <a:extLst>
                  <a:ext uri="{FF2B5EF4-FFF2-40B4-BE49-F238E27FC236}">
                    <a16:creationId xmlns:a16="http://schemas.microsoft.com/office/drawing/2014/main" id="{2E6C0DD9-B6A7-F6E2-4CD1-434933245291}"/>
                  </a:ext>
                </a:extLst>
              </p:cNvPr>
              <p:cNvSpPr/>
              <p:nvPr/>
            </p:nvSpPr>
            <p:spPr>
              <a:xfrm>
                <a:off x="3470814" y="1584142"/>
                <a:ext cx="1200249" cy="114319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ptos" panose="02110004020202020204"/>
                    <a:ea typeface="+mn-ea"/>
                    <a:cs typeface="+mn-cs"/>
                  </a:rPr>
                  <a:t>55 mins</a:t>
                </a:r>
                <a:endParaRPr kumimoji="0" lang="en-US" sz="16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TextBox 8">
                <a:extLst>
                  <a:ext uri="{FF2B5EF4-FFF2-40B4-BE49-F238E27FC236}">
                    <a16:creationId xmlns:a16="http://schemas.microsoft.com/office/drawing/2014/main" id="{6BDC11E2-23CA-F6E7-2752-87693E0D46E4}"/>
                  </a:ext>
                </a:extLst>
              </p:cNvPr>
              <p:cNvSpPr txBox="1"/>
              <p:nvPr/>
            </p:nvSpPr>
            <p:spPr>
              <a:xfrm>
                <a:off x="321803" y="2817133"/>
                <a:ext cx="4871862" cy="68941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err="1">
                    <a:ln>
                      <a:noFill/>
                    </a:ln>
                    <a:solidFill>
                      <a:prstClr val="black"/>
                    </a:solidFill>
                    <a:effectLst/>
                    <a:uLnTx/>
                    <a:uFillTx/>
                    <a:latin typeface="Aptos" panose="02110004020202020204"/>
                    <a:ea typeface="+mn-ea"/>
                    <a:cs typeface="+mn-cs"/>
                  </a:rPr>
                  <a:t>Heures</a:t>
                </a:r>
                <a:r>
                  <a:rPr kumimoji="0" lang="en-GB" sz="1600" i="0" u="none" strike="noStrike" kern="1200" cap="none" spc="0" normalizeH="0" baseline="0" noProof="0" dirty="0">
                    <a:ln>
                      <a:noFill/>
                    </a:ln>
                    <a:solidFill>
                      <a:prstClr val="black"/>
                    </a:solidFill>
                    <a:effectLst/>
                    <a:uLnTx/>
                    <a:uFillTx/>
                    <a:latin typeface="Aptos" panose="02110004020202020204"/>
                    <a:ea typeface="+mn-ea"/>
                    <a:cs typeface="+mn-cs"/>
                  </a:rPr>
                  <a:t> de travail </a:t>
                </a:r>
                <a:r>
                  <a:rPr kumimoji="0" lang="en-GB" sz="1600" i="0" u="none" strike="noStrike" kern="1200" cap="none" spc="0" normalizeH="0" baseline="0" noProof="0" dirty="0" err="1">
                    <a:ln>
                      <a:noFill/>
                    </a:ln>
                    <a:solidFill>
                      <a:prstClr val="black"/>
                    </a:solidFill>
                    <a:effectLst/>
                    <a:uLnTx/>
                    <a:uFillTx/>
                    <a:latin typeface="Aptos" panose="02110004020202020204"/>
                    <a:ea typeface="+mn-ea"/>
                    <a:cs typeface="+mn-cs"/>
                  </a:rPr>
                  <a:t>hebdomadaires</a:t>
                </a:r>
                <a:r>
                  <a:rPr kumimoji="0" lang="en-GB" sz="1600" i="0" u="none" strike="noStrike" kern="1200" cap="none" spc="0" normalizeH="0" baseline="0" noProof="0" dirty="0">
                    <a:ln>
                      <a:noFill/>
                    </a:ln>
                    <a:solidFill>
                      <a:prstClr val="black"/>
                    </a:solidFill>
                    <a:effectLst/>
                    <a:uLnTx/>
                    <a:uFillTx/>
                    <a:latin typeface="Aptos" panose="02110004020202020204"/>
                    <a:ea typeface="+mn-ea"/>
                    <a:cs typeface="+mn-cs"/>
                  </a:rPr>
                  <a:t> des femmes par rapport aux hommes</a:t>
                </a:r>
              </a:p>
            </p:txBody>
          </p:sp>
          <p:sp>
            <p:nvSpPr>
              <p:cNvPr id="18" name="Equals 17">
                <a:extLst>
                  <a:ext uri="{FF2B5EF4-FFF2-40B4-BE49-F238E27FC236}">
                    <a16:creationId xmlns:a16="http://schemas.microsoft.com/office/drawing/2014/main" id="{C2787088-D73A-5D81-5814-6EBFAAC27A24}"/>
                  </a:ext>
                </a:extLst>
              </p:cNvPr>
              <p:cNvSpPr/>
              <p:nvPr/>
            </p:nvSpPr>
            <p:spPr>
              <a:xfrm>
                <a:off x="2339667" y="2014146"/>
                <a:ext cx="900224" cy="419986"/>
              </a:xfrm>
              <a:prstGeom prst="mathEqual">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9" name="Graphic 60" descr="Farmer female with solid fill">
                <a:extLst>
                  <a:ext uri="{FF2B5EF4-FFF2-40B4-BE49-F238E27FC236}">
                    <a16:creationId xmlns:a16="http://schemas.microsoft.com/office/drawing/2014/main" id="{5404F2CA-B1F1-9896-2702-6690F9ED64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1155" y="1725161"/>
                <a:ext cx="914400" cy="914400"/>
              </a:xfrm>
              <a:prstGeom prst="rect">
                <a:avLst/>
              </a:prstGeom>
            </p:spPr>
          </p:pic>
        </p:grpSp>
        <p:grpSp>
          <p:nvGrpSpPr>
            <p:cNvPr id="13" name="Gruppo 8">
              <a:extLst>
                <a:ext uri="{FF2B5EF4-FFF2-40B4-BE49-F238E27FC236}">
                  <a16:creationId xmlns:a16="http://schemas.microsoft.com/office/drawing/2014/main" id="{67D2B6ED-0EA2-547A-3E80-CB4A86A424E0}"/>
                </a:ext>
              </a:extLst>
            </p:cNvPr>
            <p:cNvGrpSpPr/>
            <p:nvPr/>
          </p:nvGrpSpPr>
          <p:grpSpPr>
            <a:xfrm>
              <a:off x="641350" y="440696"/>
              <a:ext cx="4773536" cy="1319620"/>
              <a:chOff x="1311110" y="421798"/>
              <a:chExt cx="3897304" cy="1319620"/>
            </a:xfrm>
          </p:grpSpPr>
          <p:sp>
            <p:nvSpPr>
              <p:cNvPr id="14" name="Rettangolo 7">
                <a:extLst>
                  <a:ext uri="{FF2B5EF4-FFF2-40B4-BE49-F238E27FC236}">
                    <a16:creationId xmlns:a16="http://schemas.microsoft.com/office/drawing/2014/main" id="{A2F78B93-AA7A-E339-9DD9-EAB8E0BAE6FB}"/>
                  </a:ext>
                </a:extLst>
              </p:cNvPr>
              <p:cNvSpPr/>
              <p:nvPr/>
            </p:nvSpPr>
            <p:spPr>
              <a:xfrm>
                <a:off x="1311110" y="811169"/>
                <a:ext cx="3897304" cy="601249"/>
              </a:xfrm>
              <a:prstGeom prst="rect">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5398C266-622C-77A4-D562-9A1F07E84A71}"/>
                  </a:ext>
                </a:extLst>
              </p:cNvPr>
              <p:cNvSpPr/>
              <p:nvPr/>
            </p:nvSpPr>
            <p:spPr>
              <a:xfrm>
                <a:off x="1311110" y="421798"/>
                <a:ext cx="3897303" cy="13196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Heures</a:t>
                </a:r>
                <a:r>
                  <a:rPr kumimoji="0" lang="en-GB"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de travail </a:t>
                </a:r>
                <a:r>
                  <a:rPr kumimoji="0" lang="en-GB" sz="20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hebdomadaires</a:t>
                </a:r>
                <a:endParaRPr kumimoji="0" lang="en-GB"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0" name="Gruppo 24">
            <a:extLst>
              <a:ext uri="{FF2B5EF4-FFF2-40B4-BE49-F238E27FC236}">
                <a16:creationId xmlns:a16="http://schemas.microsoft.com/office/drawing/2014/main" id="{02CCB8A9-32C4-82F1-72DC-E748AAFF2B7B}"/>
              </a:ext>
            </a:extLst>
          </p:cNvPr>
          <p:cNvGrpSpPr/>
          <p:nvPr/>
        </p:nvGrpSpPr>
        <p:grpSpPr>
          <a:xfrm>
            <a:off x="606900" y="3727140"/>
            <a:ext cx="4424213" cy="1523041"/>
            <a:chOff x="632001" y="4256874"/>
            <a:chExt cx="4773535" cy="2449112"/>
          </a:xfrm>
        </p:grpSpPr>
        <p:sp>
          <p:nvSpPr>
            <p:cNvPr id="21" name="Rettangolo 23">
              <a:extLst>
                <a:ext uri="{FF2B5EF4-FFF2-40B4-BE49-F238E27FC236}">
                  <a16:creationId xmlns:a16="http://schemas.microsoft.com/office/drawing/2014/main" id="{467DF6AD-6508-724D-F87B-AB78B1C1CFA6}"/>
                </a:ext>
              </a:extLst>
            </p:cNvPr>
            <p:cNvSpPr/>
            <p:nvPr/>
          </p:nvSpPr>
          <p:spPr>
            <a:xfrm>
              <a:off x="632001" y="4256874"/>
              <a:ext cx="4773535" cy="2449112"/>
            </a:xfrm>
            <a:prstGeom prst="rect">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341E393E-F490-F35B-9E92-1D0839DABB05}"/>
                </a:ext>
              </a:extLst>
            </p:cNvPr>
            <p:cNvSpPr/>
            <p:nvPr/>
          </p:nvSpPr>
          <p:spPr>
            <a:xfrm>
              <a:off x="699230" y="4448949"/>
              <a:ext cx="4633358" cy="18019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Sans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changement</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des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normes</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liées</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au genre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concernant</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le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rôle</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des femmes dans les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soins</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et les </a:t>
              </a:r>
              <a:r>
                <a:rPr kumimoji="0" lang="en-GB" sz="1600" b="0" i="0" u="none" strike="noStrike" kern="1200" cap="none" spc="0" normalizeH="0" baseline="0" noProof="0" dirty="0" err="1">
                  <a:ln>
                    <a:noFill/>
                  </a:ln>
                  <a:solidFill>
                    <a:prstClr val="white"/>
                  </a:solidFill>
                  <a:effectLst/>
                  <a:uLnTx/>
                  <a:uFillTx/>
                  <a:latin typeface="Aptos Display"/>
                  <a:ea typeface="Calibri" panose="020F0502020204030204" pitchFamily="34" charset="0"/>
                  <a:cs typeface="Calibri"/>
                </a:rPr>
                <a:t>activités</a:t>
              </a:r>
              <a:r>
                <a:rPr kumimoji="0" lang="en-GB" sz="1600" b="0" i="0" u="none" strike="noStrike" kern="1200" cap="none" spc="0" normalizeH="0" baseline="0" noProof="0" dirty="0">
                  <a:ln>
                    <a:noFill/>
                  </a:ln>
                  <a:solidFill>
                    <a:prstClr val="white"/>
                  </a:solidFill>
                  <a:effectLst/>
                  <a:uLnTx/>
                  <a:uFillTx/>
                  <a:latin typeface="Aptos Display"/>
                  <a:ea typeface="Calibri" panose="020F0502020204030204" pitchFamily="34" charset="0"/>
                  <a:cs typeface="Calibri"/>
                </a:rPr>
                <a:t> domestiques, </a:t>
              </a:r>
              <a:r>
                <a:rPr kumimoji="0" lang="en-GB" sz="1600" b="1" i="0" u="none" strike="noStrike" kern="1200" cap="none" spc="0" normalizeH="0" baseline="0" noProof="0" dirty="0" err="1">
                  <a:ln>
                    <a:noFill/>
                  </a:ln>
                  <a:solidFill>
                    <a:schemeClr val="bg2"/>
                  </a:solidFill>
                  <a:effectLst/>
                  <a:uLnTx/>
                  <a:uFillTx/>
                  <a:latin typeface="Aptos Display"/>
                  <a:ea typeface="Calibri" panose="020F0502020204030204" pitchFamily="34" charset="0"/>
                  <a:cs typeface="Calibri"/>
                </a:rPr>
                <a:t>cette</a:t>
              </a:r>
              <a:r>
                <a:rPr kumimoji="0" lang="en-GB" sz="1600" b="1" i="0" u="none" strike="noStrike" kern="1200" cap="none" spc="0" normalizeH="0" baseline="0" noProof="0" dirty="0">
                  <a:ln>
                    <a:noFill/>
                  </a:ln>
                  <a:solidFill>
                    <a:schemeClr val="bg2"/>
                  </a:solidFill>
                  <a:effectLst/>
                  <a:uLnTx/>
                  <a:uFillTx/>
                  <a:latin typeface="Aptos Display"/>
                  <a:ea typeface="Calibri" panose="020F0502020204030204" pitchFamily="34" charset="0"/>
                  <a:cs typeface="Calibri"/>
                </a:rPr>
                <a:t> augmentation du travail </a:t>
              </a:r>
              <a:r>
                <a:rPr kumimoji="0" lang="en-GB" sz="1600" b="1" i="0" u="none" strike="noStrike" kern="1200" cap="none" spc="0" normalizeH="0" baseline="0" noProof="0" dirty="0" err="1">
                  <a:ln>
                    <a:noFill/>
                  </a:ln>
                  <a:solidFill>
                    <a:schemeClr val="bg2"/>
                  </a:solidFill>
                  <a:effectLst/>
                  <a:uLnTx/>
                  <a:uFillTx/>
                  <a:latin typeface="Aptos Display"/>
                  <a:ea typeface="Calibri" panose="020F0502020204030204" pitchFamily="34" charset="0"/>
                  <a:cs typeface="Calibri"/>
                </a:rPr>
                <a:t>s’ajoute</a:t>
              </a:r>
              <a:r>
                <a:rPr kumimoji="0" lang="en-GB" sz="1600" b="1" i="0" u="none" strike="noStrike" kern="1200" cap="none" spc="0" normalizeH="0" baseline="0" noProof="0" dirty="0">
                  <a:ln>
                    <a:noFill/>
                  </a:ln>
                  <a:solidFill>
                    <a:schemeClr val="bg2"/>
                  </a:solidFill>
                  <a:effectLst/>
                  <a:uLnTx/>
                  <a:uFillTx/>
                  <a:latin typeface="Aptos Display"/>
                  <a:ea typeface="Calibri" panose="020F0502020204030204" pitchFamily="34" charset="0"/>
                  <a:cs typeface="Calibri"/>
                </a:rPr>
                <a:t> à </a:t>
              </a:r>
              <a:r>
                <a:rPr kumimoji="0" lang="en-GB" sz="1600" b="1" i="0" u="none" strike="noStrike" kern="1200" cap="none" spc="0" normalizeH="0" baseline="0" noProof="0" dirty="0" err="1">
                  <a:ln>
                    <a:noFill/>
                  </a:ln>
                  <a:solidFill>
                    <a:schemeClr val="bg2"/>
                  </a:solidFill>
                  <a:effectLst/>
                  <a:uLnTx/>
                  <a:uFillTx/>
                  <a:latin typeface="Aptos Display"/>
                  <a:ea typeface="Calibri" panose="020F0502020204030204" pitchFamily="34" charset="0"/>
                  <a:cs typeface="Calibri"/>
                </a:rPr>
                <a:t>leur</a:t>
              </a:r>
              <a:r>
                <a:rPr kumimoji="0" lang="en-GB" sz="1600" b="1" i="0" u="none" strike="noStrike" kern="1200" cap="none" spc="0" normalizeH="0" baseline="0" noProof="0" dirty="0">
                  <a:ln>
                    <a:noFill/>
                  </a:ln>
                  <a:solidFill>
                    <a:schemeClr val="bg2"/>
                  </a:solidFill>
                  <a:effectLst/>
                  <a:uLnTx/>
                  <a:uFillTx/>
                  <a:latin typeface="Aptos Display"/>
                  <a:ea typeface="Calibri" panose="020F0502020204030204" pitchFamily="34" charset="0"/>
                  <a:cs typeface="Calibri"/>
                </a:rPr>
                <a:t> charge déjà </a:t>
              </a:r>
              <a:r>
                <a:rPr kumimoji="0" lang="en-GB" sz="1600" b="1" i="0" u="none" strike="noStrike" kern="1200" cap="none" spc="0" normalizeH="0" baseline="0" noProof="0" dirty="0" err="1">
                  <a:ln>
                    <a:noFill/>
                  </a:ln>
                  <a:solidFill>
                    <a:schemeClr val="bg2"/>
                  </a:solidFill>
                  <a:effectLst/>
                  <a:uLnTx/>
                  <a:uFillTx/>
                  <a:latin typeface="Aptos Display"/>
                  <a:ea typeface="Calibri" panose="020F0502020204030204" pitchFamily="34" charset="0"/>
                  <a:cs typeface="Calibri"/>
                </a:rPr>
                <a:t>disproportionnée</a:t>
              </a:r>
              <a:r>
                <a:rPr kumimoji="0" lang="en-GB" sz="1600" b="1" i="0" u="none" strike="noStrike" kern="1200" cap="none" spc="0" normalizeH="0" baseline="0" noProof="0" dirty="0">
                  <a:ln>
                    <a:noFill/>
                  </a:ln>
                  <a:solidFill>
                    <a:schemeClr val="bg2"/>
                  </a:solidFill>
                  <a:effectLst/>
                  <a:uLnTx/>
                  <a:uFillTx/>
                  <a:latin typeface="Aptos Display"/>
                  <a:ea typeface="Calibri" panose="020F0502020204030204" pitchFamily="34" charset="0"/>
                  <a:cs typeface="Calibri"/>
                </a:rPr>
                <a:t>.</a:t>
              </a:r>
            </a:p>
          </p:txBody>
        </p:sp>
      </p:grpSp>
      <p:grpSp>
        <p:nvGrpSpPr>
          <p:cNvPr id="23" name="Gruppo 25">
            <a:extLst>
              <a:ext uri="{FF2B5EF4-FFF2-40B4-BE49-F238E27FC236}">
                <a16:creationId xmlns:a16="http://schemas.microsoft.com/office/drawing/2014/main" id="{BD2382A4-7EA8-0DB6-127C-978A1C6990FB}"/>
              </a:ext>
            </a:extLst>
          </p:cNvPr>
          <p:cNvGrpSpPr/>
          <p:nvPr/>
        </p:nvGrpSpPr>
        <p:grpSpPr>
          <a:xfrm>
            <a:off x="6475741" y="897396"/>
            <a:ext cx="5154923" cy="2811365"/>
            <a:chOff x="6764388" y="440696"/>
            <a:chExt cx="4786262" cy="2811365"/>
          </a:xfrm>
        </p:grpSpPr>
        <p:grpSp>
          <p:nvGrpSpPr>
            <p:cNvPr id="24" name="Gruppo 17">
              <a:extLst>
                <a:ext uri="{FF2B5EF4-FFF2-40B4-BE49-F238E27FC236}">
                  <a16:creationId xmlns:a16="http://schemas.microsoft.com/office/drawing/2014/main" id="{B27685A9-20C0-8A08-8879-C2D360B35C43}"/>
                </a:ext>
              </a:extLst>
            </p:cNvPr>
            <p:cNvGrpSpPr/>
            <p:nvPr/>
          </p:nvGrpSpPr>
          <p:grpSpPr>
            <a:xfrm>
              <a:off x="6837299" y="1589381"/>
              <a:ext cx="4640439" cy="1662680"/>
              <a:chOff x="6837299" y="1589381"/>
              <a:chExt cx="4640439" cy="1662680"/>
            </a:xfrm>
          </p:grpSpPr>
          <p:grpSp>
            <p:nvGrpSpPr>
              <p:cNvPr id="28" name="Gruppo 16">
                <a:extLst>
                  <a:ext uri="{FF2B5EF4-FFF2-40B4-BE49-F238E27FC236}">
                    <a16:creationId xmlns:a16="http://schemas.microsoft.com/office/drawing/2014/main" id="{7B34748F-00A4-B107-27C9-EF4018FA7895}"/>
                  </a:ext>
                </a:extLst>
              </p:cNvPr>
              <p:cNvGrpSpPr/>
              <p:nvPr/>
            </p:nvGrpSpPr>
            <p:grpSpPr>
              <a:xfrm>
                <a:off x="7491440" y="1589381"/>
                <a:ext cx="3401835" cy="835117"/>
                <a:chOff x="7491440" y="1589381"/>
                <a:chExt cx="3401835" cy="835117"/>
              </a:xfrm>
            </p:grpSpPr>
            <p:pic>
              <p:nvPicPr>
                <p:cNvPr id="30" name="Graphic 61" descr="Farmer female with solid fill">
                  <a:extLst>
                    <a:ext uri="{FF2B5EF4-FFF2-40B4-BE49-F238E27FC236}">
                      <a16:creationId xmlns:a16="http://schemas.microsoft.com/office/drawing/2014/main" id="{2F8CB0DF-8FF8-B780-C8B8-A07669DB8D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1440" y="1589381"/>
                  <a:ext cx="796087" cy="796087"/>
                </a:xfrm>
                <a:prstGeom prst="rect">
                  <a:avLst/>
                </a:prstGeom>
              </p:spPr>
            </p:pic>
            <p:pic>
              <p:nvPicPr>
                <p:cNvPr id="31" name="Graphic 63" descr="Farmer male with solid fill">
                  <a:extLst>
                    <a:ext uri="{FF2B5EF4-FFF2-40B4-BE49-F238E27FC236}">
                      <a16:creationId xmlns:a16="http://schemas.microsoft.com/office/drawing/2014/main" id="{EF030D6C-571B-CA9F-BE32-E64C4B07C0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54406" y="1685630"/>
                  <a:ext cx="738869" cy="738868"/>
                </a:xfrm>
                <a:prstGeom prst="rect">
                  <a:avLst/>
                </a:prstGeom>
              </p:spPr>
            </p:pic>
            <p:sp>
              <p:nvSpPr>
                <p:cNvPr id="33" name="Equals 32">
                  <a:extLst>
                    <a:ext uri="{FF2B5EF4-FFF2-40B4-BE49-F238E27FC236}">
                      <a16:creationId xmlns:a16="http://schemas.microsoft.com/office/drawing/2014/main" id="{E4A17C28-6496-D75E-13C3-EE0FF6A880B0}"/>
                    </a:ext>
                  </a:extLst>
                </p:cNvPr>
                <p:cNvSpPr/>
                <p:nvPr/>
              </p:nvSpPr>
              <p:spPr>
                <a:xfrm>
                  <a:off x="8613184" y="1829940"/>
                  <a:ext cx="900224" cy="419986"/>
                </a:xfrm>
                <a:prstGeom prst="mathEqual">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9" name="Rectangle 28">
                <a:extLst>
                  <a:ext uri="{FF2B5EF4-FFF2-40B4-BE49-F238E27FC236}">
                    <a16:creationId xmlns:a16="http://schemas.microsoft.com/office/drawing/2014/main" id="{BE8E53F8-1819-6D35-7AAA-D1AA3E521E1C}"/>
                  </a:ext>
                </a:extLst>
              </p:cNvPr>
              <p:cNvSpPr/>
              <p:nvPr/>
            </p:nvSpPr>
            <p:spPr>
              <a:xfrm>
                <a:off x="6837299" y="2563274"/>
                <a:ext cx="4640439" cy="688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it-IT" sz="1600" dirty="0">
                    <a:solidFill>
                      <a:schemeClr val="tx1"/>
                    </a:solidFill>
                  </a:rPr>
                  <a:t>L’adoption par </a:t>
                </a:r>
                <a:r>
                  <a:rPr lang="it-IT" sz="1600" dirty="0" err="1">
                    <a:solidFill>
                      <a:schemeClr val="tx1"/>
                    </a:solidFill>
                  </a:rPr>
                  <a:t>les</a:t>
                </a:r>
                <a:r>
                  <a:rPr lang="it-IT" sz="1600" dirty="0">
                    <a:solidFill>
                      <a:schemeClr val="tx1"/>
                    </a:solidFill>
                  </a:rPr>
                  <a:t> </a:t>
                </a:r>
                <a:r>
                  <a:rPr lang="it-IT" sz="1600" dirty="0" err="1">
                    <a:solidFill>
                      <a:schemeClr val="tx1"/>
                    </a:solidFill>
                  </a:rPr>
                  <a:t>agricultrices</a:t>
                </a:r>
                <a:r>
                  <a:rPr lang="it-IT" sz="1600" dirty="0">
                    <a:solidFill>
                      <a:schemeClr val="tx1"/>
                    </a:solidFill>
                  </a:rPr>
                  <a:t> de </a:t>
                </a:r>
                <a:r>
                  <a:rPr lang="it-IT" sz="1600" dirty="0" err="1">
                    <a:solidFill>
                      <a:schemeClr val="tx1"/>
                    </a:solidFill>
                  </a:rPr>
                  <a:t>pratiques</a:t>
                </a:r>
                <a:r>
                  <a:rPr lang="it-IT" sz="1600" dirty="0">
                    <a:solidFill>
                      <a:schemeClr val="tx1"/>
                    </a:solidFill>
                  </a:rPr>
                  <a:t> d’</a:t>
                </a:r>
                <a:r>
                  <a:rPr lang="it-IT" sz="1600" dirty="0" err="1">
                    <a:solidFill>
                      <a:schemeClr val="tx1"/>
                    </a:solidFill>
                  </a:rPr>
                  <a:t>agriculture</a:t>
                </a:r>
                <a:r>
                  <a:rPr lang="it-IT" sz="1600" dirty="0">
                    <a:solidFill>
                      <a:schemeClr val="tx1"/>
                    </a:solidFill>
                  </a:rPr>
                  <a:t> </a:t>
                </a:r>
                <a:r>
                  <a:rPr lang="it-IT" sz="1600" dirty="0" err="1">
                    <a:solidFill>
                      <a:schemeClr val="tx1"/>
                    </a:solidFill>
                  </a:rPr>
                  <a:t>résiliente</a:t>
                </a:r>
                <a:r>
                  <a:rPr lang="it-IT" sz="1600" dirty="0">
                    <a:solidFill>
                      <a:schemeClr val="tx1"/>
                    </a:solidFill>
                  </a:rPr>
                  <a:t> face </a:t>
                </a:r>
                <a:r>
                  <a:rPr lang="it-IT" sz="1600" dirty="0" err="1">
                    <a:solidFill>
                      <a:schemeClr val="tx1"/>
                    </a:solidFill>
                  </a:rPr>
                  <a:t>au</a:t>
                </a:r>
                <a:r>
                  <a:rPr lang="it-IT" sz="1600" dirty="0">
                    <a:solidFill>
                      <a:schemeClr val="tx1"/>
                    </a:solidFill>
                  </a:rPr>
                  <a:t> </a:t>
                </a:r>
                <a:r>
                  <a:rPr lang="it-IT" sz="1600" dirty="0" err="1">
                    <a:solidFill>
                      <a:schemeClr val="tx1"/>
                    </a:solidFill>
                  </a:rPr>
                  <a:t>climat</a:t>
                </a:r>
                <a:r>
                  <a:rPr lang="it-IT" sz="1600" dirty="0">
                    <a:solidFill>
                      <a:schemeClr val="tx1"/>
                    </a:solidFill>
                  </a:rPr>
                  <a:t> est </a:t>
                </a:r>
                <a:r>
                  <a:rPr lang="it-IT" sz="1600" dirty="0" err="1">
                    <a:solidFill>
                      <a:schemeClr val="tx1"/>
                    </a:solidFill>
                  </a:rPr>
                  <a:t>égale</a:t>
                </a:r>
                <a:r>
                  <a:rPr lang="it-IT" sz="1600" dirty="0">
                    <a:solidFill>
                      <a:schemeClr val="tx1"/>
                    </a:solidFill>
                  </a:rPr>
                  <a:t> </a:t>
                </a:r>
                <a:r>
                  <a:rPr lang="it-IT" sz="1600" dirty="0" err="1">
                    <a:solidFill>
                      <a:schemeClr val="tx1"/>
                    </a:solidFill>
                  </a:rPr>
                  <a:t>ou</a:t>
                </a:r>
                <a:r>
                  <a:rPr lang="it-IT" sz="1600" dirty="0">
                    <a:solidFill>
                      <a:schemeClr val="tx1"/>
                    </a:solidFill>
                  </a:rPr>
                  <a:t> </a:t>
                </a:r>
                <a:r>
                  <a:rPr lang="it-IT" sz="1600" dirty="0" err="1">
                    <a:solidFill>
                      <a:schemeClr val="tx1"/>
                    </a:solidFill>
                  </a:rPr>
                  <a:t>supérieure</a:t>
                </a:r>
                <a:r>
                  <a:rPr lang="it-IT" sz="1600" dirty="0">
                    <a:solidFill>
                      <a:schemeClr val="tx1"/>
                    </a:solidFill>
                  </a:rPr>
                  <a:t> à celle </a:t>
                </a:r>
                <a:r>
                  <a:rPr lang="it-IT" sz="1600" dirty="0" err="1">
                    <a:solidFill>
                      <a:schemeClr val="tx1"/>
                    </a:solidFill>
                  </a:rPr>
                  <a:t>des</a:t>
                </a:r>
                <a:r>
                  <a:rPr lang="it-IT" sz="1600" dirty="0">
                    <a:solidFill>
                      <a:schemeClr val="tx1"/>
                    </a:solidFill>
                  </a:rPr>
                  <a:t> </a:t>
                </a:r>
                <a:r>
                  <a:rPr lang="it-IT" sz="1600" dirty="0" err="1">
                    <a:solidFill>
                      <a:schemeClr val="tx1"/>
                    </a:solidFill>
                  </a:rPr>
                  <a:t>hommes</a:t>
                </a:r>
                <a:endParaRPr kumimoji="0" lang="en-US" sz="1600" b="1" i="0" u="none" strike="noStrike" kern="1200" cap="none" spc="0" normalizeH="0" baseline="0" noProof="0" dirty="0">
                  <a:ln>
                    <a:noFill/>
                  </a:ln>
                  <a:solidFill>
                    <a:schemeClr val="tx1"/>
                  </a:solidFill>
                  <a:effectLst/>
                  <a:uLnTx/>
                  <a:uFillTx/>
                  <a:latin typeface="Aptos" panose="02110004020202020204"/>
                  <a:ea typeface="+mn-ea"/>
                  <a:cs typeface="+mn-cs"/>
                </a:endParaRPr>
              </a:p>
            </p:txBody>
          </p:sp>
        </p:grpSp>
        <p:grpSp>
          <p:nvGrpSpPr>
            <p:cNvPr id="25" name="Gruppo 12">
              <a:extLst>
                <a:ext uri="{FF2B5EF4-FFF2-40B4-BE49-F238E27FC236}">
                  <a16:creationId xmlns:a16="http://schemas.microsoft.com/office/drawing/2014/main" id="{604E80DE-14F4-E33F-04A4-294EBF57F549}"/>
                </a:ext>
              </a:extLst>
            </p:cNvPr>
            <p:cNvGrpSpPr/>
            <p:nvPr/>
          </p:nvGrpSpPr>
          <p:grpSpPr>
            <a:xfrm>
              <a:off x="6764388" y="440696"/>
              <a:ext cx="4786262" cy="1319620"/>
              <a:chOff x="1311110" y="421798"/>
              <a:chExt cx="3897304" cy="1319620"/>
            </a:xfrm>
          </p:grpSpPr>
          <p:sp>
            <p:nvSpPr>
              <p:cNvPr id="26" name="Rettangolo 13">
                <a:extLst>
                  <a:ext uri="{FF2B5EF4-FFF2-40B4-BE49-F238E27FC236}">
                    <a16:creationId xmlns:a16="http://schemas.microsoft.com/office/drawing/2014/main" id="{5E7B75D1-C92B-7AF1-FA56-4131B1A0937A}"/>
                  </a:ext>
                </a:extLst>
              </p:cNvPr>
              <p:cNvSpPr/>
              <p:nvPr/>
            </p:nvSpPr>
            <p:spPr>
              <a:xfrm>
                <a:off x="1443123" y="811169"/>
                <a:ext cx="3765291" cy="531376"/>
              </a:xfrm>
              <a:prstGeom prst="rect">
                <a:avLst/>
              </a:prstGeom>
              <a:solidFill>
                <a:srgbClr val="A44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F20C4A7F-820E-900C-A45E-1CBB3A2A57C8}"/>
                  </a:ext>
                </a:extLst>
              </p:cNvPr>
              <p:cNvSpPr/>
              <p:nvPr/>
            </p:nvSpPr>
            <p:spPr>
              <a:xfrm>
                <a:off x="1311110" y="421798"/>
                <a:ext cx="3897303" cy="13196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2000" b="1" dirty="0" err="1"/>
                  <a:t>Agriculture</a:t>
                </a:r>
                <a:r>
                  <a:rPr lang="it-IT" sz="2000" b="1" dirty="0"/>
                  <a:t> </a:t>
                </a:r>
                <a:r>
                  <a:rPr lang="it-IT" sz="2000" b="1" dirty="0" err="1"/>
                  <a:t>résiliente</a:t>
                </a:r>
                <a:r>
                  <a:rPr lang="it-IT" sz="2000" b="1" dirty="0"/>
                  <a:t> face </a:t>
                </a:r>
                <a:r>
                  <a:rPr lang="it-IT" sz="2000" b="1" dirty="0" err="1"/>
                  <a:t>au</a:t>
                </a:r>
                <a:r>
                  <a:rPr lang="it-IT" sz="2000" b="1" dirty="0"/>
                  <a:t> </a:t>
                </a:r>
                <a:r>
                  <a:rPr lang="it-IT" sz="2000" b="1" dirty="0" err="1"/>
                  <a:t>climat</a:t>
                </a:r>
                <a:endParaRPr lang="it-IT" sz="2000" b="1" dirty="0"/>
              </a:p>
            </p:txBody>
          </p:sp>
        </p:grpSp>
      </p:grpSp>
      <p:grpSp>
        <p:nvGrpSpPr>
          <p:cNvPr id="34" name="Gruppo 26">
            <a:extLst>
              <a:ext uri="{FF2B5EF4-FFF2-40B4-BE49-F238E27FC236}">
                <a16:creationId xmlns:a16="http://schemas.microsoft.com/office/drawing/2014/main" id="{DE44B7A1-34B7-F43A-CCC3-1E5AD69CB46A}"/>
              </a:ext>
            </a:extLst>
          </p:cNvPr>
          <p:cNvGrpSpPr/>
          <p:nvPr/>
        </p:nvGrpSpPr>
        <p:grpSpPr>
          <a:xfrm>
            <a:off x="6833268" y="3846588"/>
            <a:ext cx="5103605" cy="1951599"/>
            <a:chOff x="7160481" y="4044817"/>
            <a:chExt cx="5060624" cy="2340685"/>
          </a:xfrm>
        </p:grpSpPr>
        <p:grpSp>
          <p:nvGrpSpPr>
            <p:cNvPr id="35" name="Group 34">
              <a:extLst>
                <a:ext uri="{FF2B5EF4-FFF2-40B4-BE49-F238E27FC236}">
                  <a16:creationId xmlns:a16="http://schemas.microsoft.com/office/drawing/2014/main" id="{DEC8D322-60F8-5790-8B04-556B4CEB92BC}"/>
                </a:ext>
              </a:extLst>
            </p:cNvPr>
            <p:cNvGrpSpPr/>
            <p:nvPr/>
          </p:nvGrpSpPr>
          <p:grpSpPr>
            <a:xfrm>
              <a:off x="7160481" y="4494362"/>
              <a:ext cx="5060624" cy="1891140"/>
              <a:chOff x="1550579" y="2383189"/>
              <a:chExt cx="5266222" cy="2379921"/>
            </a:xfrm>
          </p:grpSpPr>
          <p:sp>
            <p:nvSpPr>
              <p:cNvPr id="40" name="TextBox 25">
                <a:extLst>
                  <a:ext uri="{FF2B5EF4-FFF2-40B4-BE49-F238E27FC236}">
                    <a16:creationId xmlns:a16="http://schemas.microsoft.com/office/drawing/2014/main" id="{51FDC7C3-375D-A335-F097-C12CA2B05454}"/>
                  </a:ext>
                </a:extLst>
              </p:cNvPr>
              <p:cNvSpPr txBox="1"/>
              <p:nvPr/>
            </p:nvSpPr>
            <p:spPr>
              <a:xfrm>
                <a:off x="1550579" y="3583171"/>
                <a:ext cx="1850224" cy="8826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Aptos" panose="02110004020202020204"/>
                    <a:ea typeface="+mn-ea"/>
                    <a:cs typeface="+mn-cs"/>
                  </a:rPr>
                  <a:t>Un jour de </a:t>
                </a:r>
                <a:r>
                  <a:rPr kumimoji="0" lang="en-GB" sz="1600" b="1" i="0" u="none" strike="noStrike" kern="1200" cap="none" spc="0" normalizeH="0" baseline="0" noProof="0" err="1">
                    <a:ln>
                      <a:noFill/>
                    </a:ln>
                    <a:solidFill>
                      <a:prstClr val="black"/>
                    </a:solidFill>
                    <a:effectLst/>
                    <a:uLnTx/>
                    <a:uFillTx/>
                    <a:latin typeface="Aptos" panose="02110004020202020204"/>
                    <a:ea typeface="+mn-ea"/>
                    <a:cs typeface="+mn-cs"/>
                  </a:rPr>
                  <a:t>chaleur</a:t>
                </a:r>
                <a:r>
                  <a:rPr kumimoji="0" lang="en-GB" sz="16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GB" sz="1600" b="1" i="0" u="none" strike="noStrike" kern="1200" cap="none" spc="0" normalizeH="0" baseline="0" noProof="0" err="1">
                    <a:ln>
                      <a:noFill/>
                    </a:ln>
                    <a:solidFill>
                      <a:prstClr val="black"/>
                    </a:solidFill>
                    <a:effectLst/>
                    <a:uLnTx/>
                    <a:uFillTx/>
                    <a:latin typeface="Aptos" panose="02110004020202020204"/>
                    <a:ea typeface="+mn-ea"/>
                    <a:cs typeface="+mn-cs"/>
                  </a:rPr>
                  <a:t>extrème</a:t>
                </a:r>
                <a:endParaRPr kumimoji="0" lang="en-US" sz="16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Arrow: Down 40">
                <a:extLst>
                  <a:ext uri="{FF2B5EF4-FFF2-40B4-BE49-F238E27FC236}">
                    <a16:creationId xmlns:a16="http://schemas.microsoft.com/office/drawing/2014/main" id="{28E53B17-B0B3-09E3-FB16-03D25DB3C822}"/>
                  </a:ext>
                </a:extLst>
              </p:cNvPr>
              <p:cNvSpPr/>
              <p:nvPr/>
            </p:nvSpPr>
            <p:spPr>
              <a:xfrm>
                <a:off x="4264718" y="2383189"/>
                <a:ext cx="669752" cy="1039625"/>
              </a:xfrm>
              <a:prstGeom prst="down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ptos" panose="02110004020202020204"/>
                    <a:ea typeface="+mn-ea"/>
                    <a:cs typeface="+mn-cs"/>
                  </a:rPr>
                  <a:t>3%</a:t>
                </a:r>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2" name="TextBox 23">
                <a:extLst>
                  <a:ext uri="{FF2B5EF4-FFF2-40B4-BE49-F238E27FC236}">
                    <a16:creationId xmlns:a16="http://schemas.microsoft.com/office/drawing/2014/main" id="{10B7D589-2999-BE2C-373E-9DA6BA40AA8C}"/>
                  </a:ext>
                </a:extLst>
              </p:cNvPr>
              <p:cNvSpPr txBox="1"/>
              <p:nvPr/>
            </p:nvSpPr>
            <p:spPr>
              <a:xfrm>
                <a:off x="3832761" y="3508841"/>
                <a:ext cx="2984040" cy="12542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dirty="0" err="1"/>
                  <a:t>Valeur</a:t>
                </a:r>
                <a:r>
                  <a:rPr lang="it-IT" sz="1600" dirty="0"/>
                  <a:t> </a:t>
                </a:r>
                <a:r>
                  <a:rPr lang="it-IT" sz="1600" dirty="0" err="1"/>
                  <a:t>des</a:t>
                </a:r>
                <a:r>
                  <a:rPr lang="it-IT" sz="1600" dirty="0"/>
                  <a:t> </a:t>
                </a:r>
                <a:r>
                  <a:rPr lang="it-IT" sz="1600" dirty="0" err="1"/>
                  <a:t>cultures</a:t>
                </a:r>
                <a:r>
                  <a:rPr lang="it-IT" sz="1600" dirty="0"/>
                  <a:t> </a:t>
                </a:r>
                <a:r>
                  <a:rPr lang="it-IT" sz="1600" dirty="0" err="1"/>
                  <a:t>provenant</a:t>
                </a:r>
                <a:r>
                  <a:rPr lang="it-IT" sz="1600" dirty="0"/>
                  <a:t> </a:t>
                </a:r>
                <a:r>
                  <a:rPr lang="it-IT" sz="1600" dirty="0" err="1"/>
                  <a:t>des</a:t>
                </a:r>
                <a:r>
                  <a:rPr lang="it-IT" sz="1600" dirty="0"/>
                  <a:t> </a:t>
                </a:r>
                <a:r>
                  <a:rPr lang="it-IT" sz="1600" dirty="0" err="1"/>
                  <a:t>parcelles</a:t>
                </a:r>
                <a:r>
                  <a:rPr lang="it-IT" sz="1600" dirty="0"/>
                  <a:t> </a:t>
                </a:r>
                <a:r>
                  <a:rPr lang="it-IT" sz="1600" dirty="0" err="1"/>
                  <a:t>des</a:t>
                </a:r>
                <a:r>
                  <a:rPr lang="it-IT" sz="1600" dirty="0"/>
                  <a:t> femmes par </a:t>
                </a:r>
                <a:r>
                  <a:rPr lang="it-IT" sz="1600" dirty="0" err="1"/>
                  <a:t>rapport</a:t>
                </a:r>
                <a:r>
                  <a:rPr lang="it-IT" sz="1600" dirty="0"/>
                  <a:t> à </a:t>
                </a:r>
                <a:r>
                  <a:rPr lang="it-IT" sz="1600" dirty="0" err="1"/>
                  <a:t>celles</a:t>
                </a:r>
                <a:r>
                  <a:rPr lang="it-IT" sz="1600" dirty="0"/>
                  <a:t> </a:t>
                </a:r>
                <a:r>
                  <a:rPr lang="it-IT" sz="1600" dirty="0" err="1"/>
                  <a:t>des</a:t>
                </a:r>
                <a:r>
                  <a:rPr lang="it-IT" sz="1600" dirty="0"/>
                  <a:t> </a:t>
                </a:r>
                <a:r>
                  <a:rPr lang="it-IT" sz="1600" dirty="0" err="1"/>
                  <a:t>hommes</a:t>
                </a:r>
                <a:endParaRPr lang="it-IT" sz="1600" dirty="0"/>
              </a:p>
            </p:txBody>
          </p:sp>
        </p:grpSp>
        <p:pic>
          <p:nvPicPr>
            <p:cNvPr id="36" name="Graphic 16" descr="Dim (Medium Sun) outline">
              <a:extLst>
                <a:ext uri="{FF2B5EF4-FFF2-40B4-BE49-F238E27FC236}">
                  <a16:creationId xmlns:a16="http://schemas.microsoft.com/office/drawing/2014/main" id="{910CBCE3-FF0F-C850-EFBA-A6526AA9F8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57822" y="4355140"/>
              <a:ext cx="974828" cy="974828"/>
            </a:xfrm>
            <a:prstGeom prst="rect">
              <a:avLst/>
            </a:prstGeom>
          </p:spPr>
        </p:pic>
        <p:sp>
          <p:nvSpPr>
            <p:cNvPr id="37" name="Arrow: Down 36">
              <a:extLst>
                <a:ext uri="{FF2B5EF4-FFF2-40B4-BE49-F238E27FC236}">
                  <a16:creationId xmlns:a16="http://schemas.microsoft.com/office/drawing/2014/main" id="{28D1260E-3852-09F3-6272-72AA439BC785}"/>
                </a:ext>
              </a:extLst>
            </p:cNvPr>
            <p:cNvSpPr/>
            <p:nvPr/>
          </p:nvSpPr>
          <p:spPr>
            <a:xfrm>
              <a:off x="9218641" y="4044817"/>
              <a:ext cx="339887" cy="450024"/>
            </a:xfrm>
            <a:prstGeom prst="down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Aptos" panose="02110004020202020204"/>
                <a:ea typeface="+mn-ea"/>
                <a:cs typeface="+mn-cs"/>
              </a:endParaRPr>
            </a:p>
          </p:txBody>
        </p:sp>
        <p:sp>
          <p:nvSpPr>
            <p:cNvPr id="38" name="Equals 37">
              <a:extLst>
                <a:ext uri="{FF2B5EF4-FFF2-40B4-BE49-F238E27FC236}">
                  <a16:creationId xmlns:a16="http://schemas.microsoft.com/office/drawing/2014/main" id="{A64B8190-5622-C793-730B-55D7B1E90256}"/>
                </a:ext>
              </a:extLst>
            </p:cNvPr>
            <p:cNvSpPr/>
            <p:nvPr/>
          </p:nvSpPr>
          <p:spPr>
            <a:xfrm>
              <a:off x="8903452" y="4590182"/>
              <a:ext cx="900224" cy="419986"/>
            </a:xfrm>
            <a:prstGeom prst="mathEqual">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9" name="Graphic 61" descr="Farmer female with solid fill">
              <a:extLst>
                <a:ext uri="{FF2B5EF4-FFF2-40B4-BE49-F238E27FC236}">
                  <a16:creationId xmlns:a16="http://schemas.microsoft.com/office/drawing/2014/main" id="{32D59938-3D3A-1C4F-7D60-130A60F166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29490" y="4342974"/>
              <a:ext cx="914400" cy="914400"/>
            </a:xfrm>
            <a:prstGeom prst="rect">
              <a:avLst/>
            </a:prstGeom>
          </p:spPr>
        </p:pic>
      </p:grpSp>
    </p:spTree>
    <p:extLst>
      <p:ext uri="{BB962C8B-B14F-4D97-AF65-F5344CB8AC3E}">
        <p14:creationId xmlns:p14="http://schemas.microsoft.com/office/powerpoint/2010/main" val="217427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2E152E-B96C-A8E2-FE5D-24D6C95D1A5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E1039F6-55AA-41C5-2A29-793D5604C5C8}"/>
              </a:ext>
            </a:extLst>
          </p:cNvPr>
          <p:cNvGrpSpPr/>
          <p:nvPr/>
        </p:nvGrpSpPr>
        <p:grpSpPr>
          <a:xfrm>
            <a:off x="206586" y="2410342"/>
            <a:ext cx="11778827" cy="1695267"/>
            <a:chOff x="-374039" y="81137"/>
            <a:chExt cx="3717406" cy="1695267"/>
          </a:xfrm>
        </p:grpSpPr>
        <p:sp>
          <p:nvSpPr>
            <p:cNvPr id="10" name="Rectangle 9">
              <a:extLst>
                <a:ext uri="{FF2B5EF4-FFF2-40B4-BE49-F238E27FC236}">
                  <a16:creationId xmlns:a16="http://schemas.microsoft.com/office/drawing/2014/main" id="{0A442C8A-F586-69A3-9A8C-24902806B060}"/>
                </a:ext>
              </a:extLst>
            </p:cNvPr>
            <p:cNvSpPr/>
            <p:nvPr/>
          </p:nvSpPr>
          <p:spPr>
            <a:xfrm>
              <a:off x="821" y="179348"/>
              <a:ext cx="3327201"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803BD50-6E45-83D5-A5DB-00FF8D696700}"/>
                </a:ext>
              </a:extLst>
            </p:cNvPr>
            <p:cNvSpPr txBox="1"/>
            <p:nvPr/>
          </p:nvSpPr>
          <p:spPr>
            <a:xfrm>
              <a:off x="-374039" y="81137"/>
              <a:ext cx="3717406" cy="12980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28654" tIns="165100" rIns="328654" bIns="165100"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lang="en-US" sz="6600" dirty="0">
                  <a:solidFill>
                    <a:prstClr val="white"/>
                  </a:solidFill>
                  <a:latin typeface="Calibri" panose="020F0502020204030204"/>
                </a:rPr>
                <a:t>3</a:t>
              </a:r>
              <a:r>
                <a:rPr kumimoji="0" lang="en-US" sz="66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FR" sz="6000" b="0" i="0" u="none" strike="noStrike" kern="1200" cap="none" spc="0" normalizeH="0" baseline="0" noProof="0" dirty="0">
                  <a:ln>
                    <a:noFill/>
                  </a:ln>
                  <a:solidFill>
                    <a:prstClr val="white"/>
                  </a:solidFill>
                  <a:effectLst/>
                  <a:uLnTx/>
                  <a:uFillTx/>
                  <a:latin typeface="Calibri" panose="020F0502020204030204"/>
                  <a:ea typeface="+mn-ea"/>
                  <a:cs typeface="+mn-cs"/>
                </a:rPr>
                <a:t>Outils et méthodologies promus par la FAO</a:t>
              </a: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0496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B9BC1D-AABC-B54C-DC18-483B2453B47F}"/>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D433AE72-F46B-1379-CD17-898895604772}"/>
              </a:ext>
            </a:extLst>
          </p:cNvPr>
          <p:cNvSpPr txBox="1"/>
          <p:nvPr/>
        </p:nvSpPr>
        <p:spPr>
          <a:xfrm>
            <a:off x="266539" y="177876"/>
            <a:ext cx="7373781"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3.1 </a:t>
            </a:r>
            <a:r>
              <a:rPr lang="fr-FR" sz="2400" b="1" dirty="0">
                <a:latin typeface="Calibri" panose="020F0502020204030204" pitchFamily="34" charset="0"/>
                <a:ea typeface="Calibri" panose="020F0502020204030204" pitchFamily="34" charset="0"/>
                <a:cs typeface="Calibri" panose="020F0502020204030204" pitchFamily="34" charset="0"/>
              </a:rPr>
              <a:t>L’ODD 5.a.2: un instrument stratégique pour une gouvernance foncière efficace et inclusive</a:t>
            </a:r>
          </a:p>
        </p:txBody>
      </p:sp>
      <p:sp>
        <p:nvSpPr>
          <p:cNvPr id="4" name="TextBox 3">
            <a:extLst>
              <a:ext uri="{FF2B5EF4-FFF2-40B4-BE49-F238E27FC236}">
                <a16:creationId xmlns:a16="http://schemas.microsoft.com/office/drawing/2014/main" id="{E0CBF13A-31A2-75C2-9DE4-8E93581EAFC0}"/>
              </a:ext>
            </a:extLst>
          </p:cNvPr>
          <p:cNvSpPr txBox="1"/>
          <p:nvPr/>
        </p:nvSpPr>
        <p:spPr>
          <a:xfrm>
            <a:off x="547671" y="1166842"/>
            <a:ext cx="11096657" cy="5355312"/>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pPr>
            <a:r>
              <a:rPr lang="fr-FR" b="1" dirty="0">
                <a:latin typeface="Calibri" panose="020F0502020204030204" pitchFamily="34" charset="0"/>
                <a:ea typeface="Calibri" panose="020F0502020204030204" pitchFamily="34" charset="0"/>
                <a:cs typeface="Calibri" panose="020F0502020204030204" pitchFamily="34" charset="0"/>
              </a:rPr>
              <a:t>Analyse juridique et politique complète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fournissant des éléments probants pour orienter les décisions politiques, en conformité avec les </a:t>
            </a:r>
            <a:r>
              <a:rPr lang="fr-FR" b="1" dirty="0">
                <a:latin typeface="Calibri" panose="020F0502020204030204" pitchFamily="34" charset="0"/>
                <a:ea typeface="Calibri" panose="020F0502020204030204" pitchFamily="34" charset="0"/>
                <a:cs typeface="Calibri" panose="020F0502020204030204" pitchFamily="34" charset="0"/>
              </a:rPr>
              <a:t>priorités nationales et les normes internationales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(CEDEF, </a:t>
            </a:r>
            <a:r>
              <a:rPr lang="fr-FR" dirty="0" err="1">
                <a:solidFill>
                  <a:srgbClr val="1B1D1F"/>
                </a:solidFill>
                <a:latin typeface="Calibri" panose="020F0502020204030204" pitchFamily="34" charset="0"/>
                <a:ea typeface="Calibri" panose="020F0502020204030204" pitchFamily="34" charset="0"/>
                <a:cs typeface="Calibri" panose="020F0502020204030204" pitchFamily="34" charset="0"/>
              </a:rPr>
              <a:t>VGGTs</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 VG-GE). </a:t>
            </a:r>
          </a:p>
          <a:p>
            <a:endParaRPr lang="fr-FR" b="1" dirty="0">
              <a:latin typeface="Calibri" panose="020F0502020204030204" pitchFamily="34" charset="0"/>
              <a:ea typeface="Calibri" panose="020F0502020204030204" pitchFamily="34" charset="0"/>
              <a:cs typeface="Calibri" panose="020F0502020204030204" pitchFamily="34" charset="0"/>
            </a:endParaRPr>
          </a:p>
          <a:p>
            <a:r>
              <a:rPr lang="fr-FR" b="1" dirty="0">
                <a:latin typeface="Calibri" panose="020F0502020204030204" pitchFamily="34" charset="0"/>
                <a:ea typeface="Calibri" panose="020F0502020204030204" pitchFamily="34" charset="0"/>
                <a:cs typeface="Calibri" panose="020F0502020204030204" pitchFamily="34" charset="0"/>
              </a:rPr>
              <a:t>Dialogues politiques multipartites structurés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mobilisant</a:t>
            </a:r>
            <a:r>
              <a:rPr lang="fr-FR" b="1" dirty="0">
                <a:latin typeface="Calibri" panose="020F0502020204030204" pitchFamily="34" charset="0"/>
                <a:ea typeface="Calibri" panose="020F0502020204030204" pitchFamily="34" charset="0"/>
                <a:cs typeface="Calibri" panose="020F0502020204030204" pitchFamily="34" charset="0"/>
              </a:rPr>
              <a:t>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les ministères concernés par la gouvernance foncière, agriculture, logement, justice, droits humains et genre, les bureaux nationaux de la statistique, la société civile, le milieu académique, ainsi que les autorités coutumières et religieuses — selon le contexte national, pour renforcer la coordination interinstitutionnelle et l’appropriation nationale des résultats.</a:t>
            </a:r>
          </a:p>
          <a:p>
            <a:endParaRPr lang="fr-FR" b="1" dirty="0">
              <a:solidFill>
                <a:srgbClr val="1B1D1F"/>
              </a:solidFill>
              <a:latin typeface="Calibri" panose="020F0502020204030204" pitchFamily="34" charset="0"/>
              <a:ea typeface="Calibri" panose="020F0502020204030204" pitchFamily="34" charset="0"/>
              <a:cs typeface="Calibri" panose="020F0502020204030204" pitchFamily="34" charset="0"/>
            </a:endParaRPr>
          </a:p>
          <a:p>
            <a:r>
              <a:rPr lang="fr-FR" b="1" dirty="0">
                <a:latin typeface="Calibri" panose="020F0502020204030204" pitchFamily="34" charset="0"/>
                <a:ea typeface="Calibri" panose="020F0502020204030204" pitchFamily="34" charset="0"/>
                <a:cs typeface="Calibri" panose="020F0502020204030204" pitchFamily="34" charset="0"/>
              </a:rPr>
              <a:t>Compréhension commune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des lacunes et identification de mesures pertinentes pour les surmonter efficacement</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notamment par la </a:t>
            </a:r>
            <a:r>
              <a:rPr lang="fr-FR" b="1" dirty="0">
                <a:latin typeface="Calibri" panose="020F0502020204030204" pitchFamily="34" charset="0"/>
                <a:ea typeface="Calibri" panose="020F0502020204030204" pitchFamily="34" charset="0"/>
                <a:cs typeface="Calibri" panose="020F0502020204030204" pitchFamily="34" charset="0"/>
              </a:rPr>
              <a:t>collecte de données complémentaires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(ex: ODD 5.a.1 ou 1.4.2), afin de soutenir les gouvernements dans la mise en œuvre de leurs priorités nationales et le respect de leurs engagements au titre de la CEDEF et d’autres traités internationaux relatifs aux droits humains.</a:t>
            </a:r>
          </a:p>
          <a:p>
            <a:endParaRPr lang="fr-FR" b="1" dirty="0">
              <a:latin typeface="Calibri" panose="020F0502020204030204" pitchFamily="34" charset="0"/>
              <a:ea typeface="Calibri" panose="020F0502020204030204" pitchFamily="34" charset="0"/>
              <a:cs typeface="Calibri" panose="020F0502020204030204" pitchFamily="34" charset="0"/>
            </a:endParaRPr>
          </a:p>
          <a:p>
            <a:r>
              <a:rPr lang="fr-FR" b="1" dirty="0">
                <a:latin typeface="Calibri" panose="020F0502020204030204" pitchFamily="34" charset="0"/>
                <a:ea typeface="Calibri" panose="020F0502020204030204" pitchFamily="34" charset="0"/>
                <a:cs typeface="Calibri" panose="020F0502020204030204" pitchFamily="34" charset="0"/>
              </a:rPr>
              <a:t>Un rapport national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contribuant aux obligations de déclarations de données internationales (CEDEF, CNULCD, CDB, DNUDPA, ENV).</a:t>
            </a:r>
          </a:p>
          <a:p>
            <a:endParaRPr lang="fr-FR" b="1" dirty="0">
              <a:latin typeface="Calibri" panose="020F0502020204030204" pitchFamily="34" charset="0"/>
              <a:ea typeface="Calibri" panose="020F0502020204030204" pitchFamily="34" charset="0"/>
              <a:cs typeface="Calibri" panose="020F0502020204030204" pitchFamily="34" charset="0"/>
            </a:endParaRPr>
          </a:p>
          <a:p>
            <a:r>
              <a:rPr lang="fr-FR" b="1" dirty="0">
                <a:latin typeface="Calibri" panose="020F0502020204030204" pitchFamily="34" charset="0"/>
                <a:ea typeface="Calibri" panose="020F0502020204030204" pitchFamily="34" charset="0"/>
                <a:cs typeface="Calibri" panose="020F0502020204030204" pitchFamily="34" charset="0"/>
              </a:rPr>
              <a:t>Communauté de pratique ODD 5.a.2 </a:t>
            </a:r>
            <a:r>
              <a:rPr lang="fr-FR" dirty="0">
                <a:solidFill>
                  <a:srgbClr val="1B1D1F"/>
                </a:solidFill>
                <a:latin typeface="Calibri" panose="020F0502020204030204" pitchFamily="34" charset="0"/>
                <a:ea typeface="Calibri" panose="020F0502020204030204" pitchFamily="34" charset="0"/>
                <a:cs typeface="Calibri" panose="020F0502020204030204" pitchFamily="34" charset="0"/>
              </a:rPr>
              <a:t>mise en place pour renforcer la collaboration interinstitutionnelle et favoriser les échanges d’expériences entre pays.</a:t>
            </a:r>
          </a:p>
          <a:p>
            <a:pPr marL="285750" indent="-285750" algn="just" rtl="0" fontAlgn="base">
              <a:buFont typeface="Arial" panose="020B0604020202020204" pitchFamily="34" charset="0"/>
              <a:buChar char="•"/>
            </a:pPr>
            <a:endParaRPr lang="en-US" dirty="0"/>
          </a:p>
        </p:txBody>
      </p:sp>
    </p:spTree>
    <p:extLst>
      <p:ext uri="{BB962C8B-B14F-4D97-AF65-F5344CB8AC3E}">
        <p14:creationId xmlns:p14="http://schemas.microsoft.com/office/powerpoint/2010/main" val="1700046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72CF5E-AEE0-4F4F-CA99-AF6C4E069970}"/>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67CDA9A6-0A1D-24D1-7BBE-CA64216378DE}"/>
              </a:ext>
            </a:extLst>
          </p:cNvPr>
          <p:cNvSpPr txBox="1"/>
          <p:nvPr/>
        </p:nvSpPr>
        <p:spPr>
          <a:xfrm>
            <a:off x="266539" y="177876"/>
            <a:ext cx="7373781" cy="120032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3.2 Auto-évaluation et évaluation holistique de la résilience climatique des agriculteurs et des éleveurs (SHARP+)</a:t>
            </a:r>
            <a:endParaRPr lang="it-IT" sz="2400" b="1" dirty="0"/>
          </a:p>
        </p:txBody>
      </p:sp>
      <p:pic>
        <p:nvPicPr>
          <p:cNvPr id="3" name="Picture 2" descr="Immagine che contiene testo, cartone animato, grafica&#10;&#10;Il contenuto generato dall'IA potrebbe non essere corretto.">
            <a:extLst>
              <a:ext uri="{FF2B5EF4-FFF2-40B4-BE49-F238E27FC236}">
                <a16:creationId xmlns:a16="http://schemas.microsoft.com/office/drawing/2014/main" id="{AC6E013E-54ED-4E6A-13B2-54FC307D40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847" y="1518006"/>
            <a:ext cx="3388980" cy="42169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D33BF13-9E71-CEE9-AB0B-ED0602551384}"/>
              </a:ext>
            </a:extLst>
          </p:cNvPr>
          <p:cNvSpPr txBox="1"/>
          <p:nvPr/>
        </p:nvSpPr>
        <p:spPr>
          <a:xfrm>
            <a:off x="5173349" y="1392531"/>
            <a:ext cx="6702653" cy="2308324"/>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rtl="0" fontAlgn="base"/>
            <a:r>
              <a:rPr lang="en-US" b="1" dirty="0">
                <a:solidFill>
                  <a:srgbClr val="A44A70"/>
                </a:solidFill>
              </a:rPr>
              <a:t>Résultats </a:t>
            </a:r>
            <a:r>
              <a:rPr lang="en-US" b="1" dirty="0" err="1">
                <a:solidFill>
                  <a:srgbClr val="A44A70"/>
                </a:solidFill>
              </a:rPr>
              <a:t>descriptifs</a:t>
            </a:r>
            <a:r>
              <a:rPr lang="en-US" b="1" dirty="0">
                <a:solidFill>
                  <a:srgbClr val="A44A70"/>
                </a:solidFill>
              </a:rPr>
              <a:t> :</a:t>
            </a:r>
          </a:p>
          <a:p>
            <a:pPr marL="285750" indent="-285750" algn="just" rtl="0" fontAlgn="base">
              <a:buFont typeface="Arial" panose="020B0604020202020204" pitchFamily="34" charset="0"/>
              <a:buChar char="•"/>
            </a:pPr>
            <a:r>
              <a:rPr lang="fr-FR" noProof="0" dirty="0"/>
              <a:t>Recueillir des informations sur la résilience des ménages a travers toutes les activities du ménage</a:t>
            </a:r>
          </a:p>
          <a:p>
            <a:pPr marL="285750" indent="-285750" algn="just" rtl="0" fontAlgn="base">
              <a:buFont typeface="Arial" panose="020B0604020202020204" pitchFamily="34" charset="0"/>
              <a:buChar char="•"/>
            </a:pPr>
            <a:r>
              <a:rPr lang="fr-FR" noProof="0" dirty="0"/>
              <a:t>Principaux décideurs du ménage au-delà du chef de ménage</a:t>
            </a:r>
          </a:p>
          <a:p>
            <a:pPr marL="285750" indent="-285750" algn="just" rtl="0" fontAlgn="base">
              <a:buFont typeface="Arial" panose="020B0604020202020204" pitchFamily="34" charset="0"/>
              <a:buChar char="•"/>
            </a:pPr>
            <a:r>
              <a:rPr lang="fr-FR" noProof="0" dirty="0"/>
              <a:t>Rôles de genre: qui s’occupe de quoi?</a:t>
            </a:r>
          </a:p>
          <a:p>
            <a:pPr marL="285750" indent="-285750" algn="just" rtl="0" fontAlgn="base">
              <a:buFont typeface="Arial" panose="020B0604020202020204" pitchFamily="34" charset="0"/>
              <a:buChar char="•"/>
            </a:pPr>
            <a:r>
              <a:rPr lang="fr-FR" noProof="0" dirty="0"/>
              <a:t>Indice d’autonomisation des femmes (en cours de développement)</a:t>
            </a:r>
          </a:p>
          <a:p>
            <a:pPr marL="285750" indent="-285750" algn="just" rtl="0" fontAlgn="base">
              <a:buFont typeface="Arial" panose="020B0604020202020204" pitchFamily="34" charset="0"/>
              <a:buChar char="•"/>
            </a:pPr>
            <a:r>
              <a:rPr lang="fr-FR" noProof="0" dirty="0"/>
              <a:t>Prise de décision par dimension spécifique et thèmes centraux</a:t>
            </a:r>
          </a:p>
          <a:p>
            <a:pPr marL="285750" indent="-285750" algn="just" rtl="0" fontAlgn="base">
              <a:buFont typeface="Arial" panose="020B0604020202020204" pitchFamily="34" charset="0"/>
              <a:buChar char="•"/>
            </a:pPr>
            <a:r>
              <a:rPr lang="fr-FR" noProof="0" dirty="0"/>
              <a:t>Propriété foncière</a:t>
            </a:r>
          </a:p>
        </p:txBody>
      </p:sp>
      <p:sp>
        <p:nvSpPr>
          <p:cNvPr id="5" name="Right Brace 4">
            <a:extLst>
              <a:ext uri="{FF2B5EF4-FFF2-40B4-BE49-F238E27FC236}">
                <a16:creationId xmlns:a16="http://schemas.microsoft.com/office/drawing/2014/main" id="{5E0A4DCB-7F14-A34F-8724-84EF4E6C9599}"/>
              </a:ext>
            </a:extLst>
          </p:cNvPr>
          <p:cNvSpPr/>
          <p:nvPr/>
        </p:nvSpPr>
        <p:spPr>
          <a:xfrm rot="5400000">
            <a:off x="8219022" y="2666559"/>
            <a:ext cx="611303" cy="2714029"/>
          </a:xfrm>
          <a:prstGeom prst="rightBrace">
            <a:avLst/>
          </a:prstGeom>
          <a:ln w="76200">
            <a:solidFill>
              <a:srgbClr val="A44A70"/>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sp>
        <p:nvSpPr>
          <p:cNvPr id="6" name="TextBox 11">
            <a:extLst>
              <a:ext uri="{FF2B5EF4-FFF2-40B4-BE49-F238E27FC236}">
                <a16:creationId xmlns:a16="http://schemas.microsoft.com/office/drawing/2014/main" id="{45E0359A-A7CE-BA65-F0F6-E7434E6A9A76}"/>
              </a:ext>
            </a:extLst>
          </p:cNvPr>
          <p:cNvSpPr txBox="1"/>
          <p:nvPr/>
        </p:nvSpPr>
        <p:spPr>
          <a:xfrm>
            <a:off x="5173348" y="4205219"/>
            <a:ext cx="6702653" cy="2031325"/>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r-FR" noProof="0" dirty="0"/>
              <a:t>Croiser les données avec les scores de résilience pour répondre :</a:t>
            </a:r>
          </a:p>
          <a:p>
            <a:pPr marL="742950" lvl="1" indent="-285750">
              <a:buFont typeface="Arial" panose="020B0604020202020204" pitchFamily="34" charset="0"/>
              <a:buChar char="•"/>
            </a:pPr>
            <a:r>
              <a:rPr lang="fr-FR" noProof="0" dirty="0"/>
              <a:t>Comment l’</a:t>
            </a:r>
            <a:r>
              <a:rPr lang="fr-FR" b="1" noProof="0" dirty="0"/>
              <a:t>autonomisation des femmes et leur pouvoir de décision </a:t>
            </a:r>
            <a:r>
              <a:rPr lang="fr-FR" noProof="0" dirty="0"/>
              <a:t>interagissent-ils avec la </a:t>
            </a:r>
            <a:r>
              <a:rPr lang="fr-FR" b="1" noProof="0" dirty="0"/>
              <a:t>résilience</a:t>
            </a:r>
            <a:r>
              <a:rPr lang="fr-FR" noProof="0" dirty="0"/>
              <a:t> dans le contexte d’autres moteurs de changement tels que les changements environnementaux ou climatiques ?</a:t>
            </a:r>
          </a:p>
          <a:p>
            <a:pPr marL="742950" lvl="1" indent="-285750">
              <a:buFont typeface="Arial" panose="020B0604020202020204" pitchFamily="34" charset="0"/>
              <a:buChar char="•"/>
            </a:pPr>
            <a:r>
              <a:rPr lang="fr-FR" noProof="0" dirty="0"/>
              <a:t>Quels sont les </a:t>
            </a:r>
            <a:r>
              <a:rPr lang="fr-FR" b="1" noProof="0" dirty="0"/>
              <a:t>principaux facteurs liés au genre qui influencent la vulnérabilité et la résilience </a:t>
            </a:r>
            <a:r>
              <a:rPr lang="fr-FR" noProof="0" dirty="0"/>
              <a:t>?</a:t>
            </a:r>
          </a:p>
        </p:txBody>
      </p:sp>
    </p:spTree>
    <p:extLst>
      <p:ext uri="{BB962C8B-B14F-4D97-AF65-F5344CB8AC3E}">
        <p14:creationId xmlns:p14="http://schemas.microsoft.com/office/powerpoint/2010/main" val="152254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81F1DC-B226-B326-2062-9E769CA0D3BC}"/>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B4E89C50-042F-66D5-0D0E-2B22C7F401B7}"/>
              </a:ext>
            </a:extLst>
          </p:cNvPr>
          <p:cNvSpPr txBox="1"/>
          <p:nvPr/>
        </p:nvSpPr>
        <p:spPr>
          <a:xfrm>
            <a:off x="266539" y="177876"/>
            <a:ext cx="7373781" cy="120032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3.3 Champ-écoles des producteurs (CEP) soutenant des services d’information et vulgarisation climatique sensibles au genre</a:t>
            </a:r>
          </a:p>
        </p:txBody>
      </p:sp>
      <p:pic>
        <p:nvPicPr>
          <p:cNvPr id="3" name="Picture 4" descr="A group of people sitting at a desk&#10;&#10;AI-generated content may be incorrect.">
            <a:extLst>
              <a:ext uri="{FF2B5EF4-FFF2-40B4-BE49-F238E27FC236}">
                <a16:creationId xmlns:a16="http://schemas.microsoft.com/office/drawing/2014/main" id="{B2015516-5B7D-B026-D46D-FAFD2E6554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60" y="1594572"/>
            <a:ext cx="5333447" cy="3783332"/>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3D3B8A-A66A-7C2C-DC8F-F0860A49F31F}"/>
              </a:ext>
            </a:extLst>
          </p:cNvPr>
          <p:cNvSpPr txBox="1"/>
          <p:nvPr/>
        </p:nvSpPr>
        <p:spPr>
          <a:xfrm>
            <a:off x="5980854" y="1654968"/>
            <a:ext cx="5716694" cy="4247317"/>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dirty="0"/>
              <a:t>Les CEP offrent des opportunités aux femmes de s’autonomiser tout en augmentant leurs </a:t>
            </a:r>
            <a:r>
              <a:rPr lang="fr-FR" b="1" dirty="0"/>
              <a:t>compétences dans la gestion des ressources naturelles</a:t>
            </a:r>
            <a:r>
              <a:rPr lang="fr-FR" dirty="0"/>
              <a:t>. ​</a:t>
            </a:r>
          </a:p>
          <a:p>
            <a:pPr marL="285750" indent="-285750" algn="just" rtl="0" fontAlgn="base">
              <a:buFont typeface="Arial" panose="020B0604020202020204" pitchFamily="34" charset="0"/>
              <a:buChar char="•"/>
            </a:pPr>
            <a:endParaRPr lang="fr-FR" dirty="0"/>
          </a:p>
          <a:p>
            <a:pPr marL="285750" indent="-285750" algn="just" rtl="0" fontAlgn="base">
              <a:buFont typeface="Arial" panose="020B0604020202020204" pitchFamily="34" charset="0"/>
              <a:buChar char="•"/>
            </a:pPr>
            <a:r>
              <a:rPr lang="fr-FR" dirty="0"/>
              <a:t>​Deux exemples : </a:t>
            </a:r>
            <a:r>
              <a:rPr lang="fr-FR" b="1" dirty="0"/>
              <a:t>l’Initiative pour le renforcement de la résilience climatique agricole (ACREI) en Afrique de l’Est </a:t>
            </a:r>
            <a:r>
              <a:rPr lang="fr-FR" dirty="0"/>
              <a:t>et le </a:t>
            </a:r>
            <a:r>
              <a:rPr lang="fr-FR" b="1" dirty="0"/>
              <a:t>projet Renforcement de la résilience locale en Syrie (BLRS) </a:t>
            </a:r>
            <a:r>
              <a:rPr lang="fr-FR" dirty="0"/>
              <a:t>s’appuient sur les CEP et sur l’information climatique participative pour répondre à des défis distincts mais interconnectés auxquels sont confrontées les communautés agricoles vulnérables.​</a:t>
            </a:r>
          </a:p>
          <a:p>
            <a:pPr marL="285750" indent="-285750" algn="just" rtl="0" fontAlgn="base">
              <a:buFont typeface="Arial" panose="020B0604020202020204" pitchFamily="34" charset="0"/>
              <a:buChar char="•"/>
            </a:pPr>
            <a:endParaRPr lang="fr-FR" dirty="0"/>
          </a:p>
          <a:p>
            <a:pPr marL="285750" indent="-285750" algn="just" fontAlgn="base">
              <a:buFont typeface="Arial" panose="020B0604020202020204" pitchFamily="34" charset="0"/>
              <a:buChar char="•"/>
            </a:pPr>
            <a:r>
              <a:rPr lang="fr-FR" dirty="0"/>
              <a:t>La plateforme globale CEP offre </a:t>
            </a:r>
            <a:r>
              <a:rPr lang="fr-FR" b="1" dirty="0"/>
              <a:t>appui technique à tous membres pour l’intégration du genre </a:t>
            </a:r>
            <a:r>
              <a:rPr lang="fr-FR" dirty="0"/>
              <a:t>dans les initiatives à travers des outils spécifiques et soutien ad hoc. </a:t>
            </a:r>
            <a:endParaRPr lang="en-US" dirty="0"/>
          </a:p>
        </p:txBody>
      </p:sp>
    </p:spTree>
    <p:extLst>
      <p:ext uri="{BB962C8B-B14F-4D97-AF65-F5344CB8AC3E}">
        <p14:creationId xmlns:p14="http://schemas.microsoft.com/office/powerpoint/2010/main" val="113735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95398F-4A36-EA86-3AAD-CE32A747C1C0}"/>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628B555E-86AD-F182-FF7A-EA066654B0AF}"/>
              </a:ext>
            </a:extLst>
          </p:cNvPr>
          <p:cNvSpPr txBox="1"/>
          <p:nvPr/>
        </p:nvSpPr>
        <p:spPr>
          <a:xfrm>
            <a:off x="266539" y="177876"/>
            <a:ext cx="7373781" cy="120032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3.4 Livres parlants en Ouganda : atteindre les populations rurales éloignées et mal</a:t>
            </a:r>
          </a:p>
          <a:p>
            <a:pPr algn="ctr"/>
            <a:r>
              <a:rPr lang="fr-FR" sz="2400" b="1" dirty="0"/>
              <a:t>desservies</a:t>
            </a:r>
          </a:p>
        </p:txBody>
      </p:sp>
      <p:sp>
        <p:nvSpPr>
          <p:cNvPr id="5" name="TextBox 4">
            <a:extLst>
              <a:ext uri="{FF2B5EF4-FFF2-40B4-BE49-F238E27FC236}">
                <a16:creationId xmlns:a16="http://schemas.microsoft.com/office/drawing/2014/main" id="{0A8AE33E-D4D2-AE1C-60B9-0BD746ABCAD9}"/>
              </a:ext>
            </a:extLst>
          </p:cNvPr>
          <p:cNvSpPr txBox="1"/>
          <p:nvPr/>
        </p:nvSpPr>
        <p:spPr>
          <a:xfrm>
            <a:off x="379305" y="1535314"/>
            <a:ext cx="6339841" cy="4031873"/>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sz="1600" dirty="0"/>
              <a:t>Pour mieux capter l’attention du public, le contenu audio du </a:t>
            </a:r>
            <a:r>
              <a:rPr lang="fr-FR" sz="1600" dirty="0" err="1"/>
              <a:t>Talking</a:t>
            </a:r>
            <a:r>
              <a:rPr lang="fr-FR" sz="1600" dirty="0"/>
              <a:t> Book a été produit en utilisant les </a:t>
            </a:r>
            <a:r>
              <a:rPr lang="fr-FR" sz="1600" b="1" dirty="0"/>
              <a:t>meilleures pratiques en matière de changement social et comportemental</a:t>
            </a:r>
            <a:r>
              <a:rPr lang="fr-FR" sz="1600" dirty="0"/>
              <a:t>, notamment le théâtre, la narration, la poésie et la musique. Les messages sont enregistrés en Madi, une langue locale.​</a:t>
            </a:r>
          </a:p>
          <a:p>
            <a:pPr algn="just" rtl="0" fontAlgn="base"/>
            <a:endParaRPr lang="fr-FR" sz="1600" dirty="0"/>
          </a:p>
          <a:p>
            <a:pPr marL="285750" indent="-285750" algn="just" rtl="0" fontAlgn="base">
              <a:buFont typeface="Arial" panose="020B0604020202020204" pitchFamily="34" charset="0"/>
              <a:buChar char="•"/>
            </a:pPr>
            <a:r>
              <a:rPr lang="fr-FR" sz="1600" dirty="0"/>
              <a:t>L’objectif est de susciter des discussions au sein des ménages et des groupes. Les auditeurs sont encouragés à explorer de nouvelles façons de penser. Le contenu comprend des informations sur le </a:t>
            </a:r>
            <a:r>
              <a:rPr lang="fr-FR" sz="1600" b="1" dirty="0"/>
              <a:t>changement climatique et ses impacts sur la production alimentaire et les moyens de subsistance des agriculteurs.​</a:t>
            </a:r>
          </a:p>
          <a:p>
            <a:pPr marL="285750" indent="-285750" algn="just" rtl="0" fontAlgn="base">
              <a:buFont typeface="Arial" panose="020B0604020202020204" pitchFamily="34" charset="0"/>
              <a:buChar char="•"/>
            </a:pPr>
            <a:endParaRPr lang="fr-FR" sz="1600" dirty="0"/>
          </a:p>
          <a:p>
            <a:pPr marL="285750" indent="-285750" algn="just" rtl="0" fontAlgn="base">
              <a:buFont typeface="Arial" panose="020B0604020202020204" pitchFamily="34" charset="0"/>
              <a:buChar char="•"/>
            </a:pPr>
            <a:r>
              <a:rPr lang="fr-FR" sz="1600" dirty="0"/>
              <a:t>Grâce au microphone intégré du </a:t>
            </a:r>
            <a:r>
              <a:rPr lang="fr-FR" sz="1600" dirty="0" err="1"/>
              <a:t>Talking</a:t>
            </a:r>
            <a:r>
              <a:rPr lang="fr-FR" sz="1600" dirty="0"/>
              <a:t> Book, les membres de la communauté peuvent enregistrer leurs questions et leurs commentaires sur le projet et sur les messages qu’ils entendent. Les retours des utilisateurs sont examinés régulièrement.</a:t>
            </a:r>
            <a:endParaRPr lang="en-US" sz="1600" dirty="0"/>
          </a:p>
        </p:txBody>
      </p:sp>
      <p:pic>
        <p:nvPicPr>
          <p:cNvPr id="6" name="Picture 2" descr="A woman in Moyo District, Uganda, records a message onto an Amplio Talking Book device while other community members look on.">
            <a:extLst>
              <a:ext uri="{FF2B5EF4-FFF2-40B4-BE49-F238E27FC236}">
                <a16:creationId xmlns:a16="http://schemas.microsoft.com/office/drawing/2014/main" id="{66A376D5-662B-9C9C-516C-E977525FC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098673"/>
            <a:ext cx="4673600" cy="4660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705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B5B875-2EDE-D6D8-6816-DC34A4AD16A8}"/>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7454DC80-ED32-5071-E896-BE644C4E606E}"/>
              </a:ext>
            </a:extLst>
          </p:cNvPr>
          <p:cNvSpPr txBox="1"/>
          <p:nvPr/>
        </p:nvSpPr>
        <p:spPr>
          <a:xfrm>
            <a:off x="266539" y="177876"/>
            <a:ext cx="7373781"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3.5 Clubs </a:t>
            </a:r>
            <a:r>
              <a:rPr lang="fr-FR" sz="2400" b="1" dirty="0" err="1"/>
              <a:t>Dimitra</a:t>
            </a:r>
            <a:r>
              <a:rPr lang="fr-FR" sz="2400" b="1" dirty="0"/>
              <a:t> : mobiliser les communautés pour une meilleure résilience</a:t>
            </a:r>
          </a:p>
        </p:txBody>
      </p:sp>
      <p:pic>
        <p:nvPicPr>
          <p:cNvPr id="10242" name="Picture 2" descr="Dimitra Clubs: What's the impact?">
            <a:extLst>
              <a:ext uri="{FF2B5EF4-FFF2-40B4-BE49-F238E27FC236}">
                <a16:creationId xmlns:a16="http://schemas.microsoft.com/office/drawing/2014/main" id="{F7B633E6-FD70-D93A-9040-0C9236985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386" y="1342830"/>
            <a:ext cx="5616107" cy="3982686"/>
          </a:xfrm>
          <a:prstGeom prst="bracketPair">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54929D-5445-10A4-899A-E7C123755DF1}"/>
              </a:ext>
            </a:extLst>
          </p:cNvPr>
          <p:cNvSpPr txBox="1"/>
          <p:nvPr/>
        </p:nvSpPr>
        <p:spPr>
          <a:xfrm>
            <a:off x="514772" y="1948527"/>
            <a:ext cx="4118188" cy="3139321"/>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dirty="0"/>
              <a:t>Dans plusieurs de ses projets de résilience climatique, la FAO promeut des </a:t>
            </a:r>
            <a:r>
              <a:rPr lang="fr-FR" b="1" dirty="0"/>
              <a:t>approches transformatrices en matière de genre </a:t>
            </a:r>
            <a:r>
              <a:rPr lang="fr-FR" dirty="0"/>
              <a:t>et dirigées par les communautés, telles que les </a:t>
            </a:r>
            <a:r>
              <a:rPr lang="fr-FR" b="1" dirty="0"/>
              <a:t>Clubs </a:t>
            </a:r>
            <a:r>
              <a:rPr lang="fr-FR" b="1" dirty="0" err="1"/>
              <a:t>Dimitra</a:t>
            </a:r>
            <a:r>
              <a:rPr lang="fr-FR" dirty="0"/>
              <a:t>, qui encouragent l’adoption de pratiques agricoles durables, renforcent la participation et le leadership des femmes dans la prise de décision, et favorisent la cohésion sociale.</a:t>
            </a:r>
            <a:endParaRPr lang="en-US" dirty="0"/>
          </a:p>
        </p:txBody>
      </p:sp>
    </p:spTree>
    <p:extLst>
      <p:ext uri="{BB962C8B-B14F-4D97-AF65-F5344CB8AC3E}">
        <p14:creationId xmlns:p14="http://schemas.microsoft.com/office/powerpoint/2010/main" val="823302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89B1E51-187A-6748-AC4D-D11EC6D690ED}"/>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83B4A3E3-65EB-BAF0-0337-EFCC5DC5A129}"/>
              </a:ext>
            </a:extLst>
          </p:cNvPr>
          <p:cNvSpPr txBox="1"/>
          <p:nvPr/>
        </p:nvSpPr>
        <p:spPr>
          <a:xfrm>
            <a:off x="266539" y="177876"/>
            <a:ext cx="7373781"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3.6 Climate Wise Women : renforcer le leadership des femmes dans l’action climatique</a:t>
            </a:r>
          </a:p>
        </p:txBody>
      </p:sp>
      <p:pic>
        <p:nvPicPr>
          <p:cNvPr id="14338" name="Picture 2" descr="Immagine che contiene vestiti, persona, uomo, interno&#10;&#10;Il contenuto generato dall'IA potrebbe non essere corretto.">
            <a:extLst>
              <a:ext uri="{FF2B5EF4-FFF2-40B4-BE49-F238E27FC236}">
                <a16:creationId xmlns:a16="http://schemas.microsoft.com/office/drawing/2014/main" id="{95E56FFF-A914-A566-871D-56DBED6A13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27" y="1506729"/>
            <a:ext cx="4773840" cy="3903140"/>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9C6455-D227-677E-2D78-383551731BB7}"/>
              </a:ext>
            </a:extLst>
          </p:cNvPr>
          <p:cNvSpPr txBox="1"/>
          <p:nvPr/>
        </p:nvSpPr>
        <p:spPr>
          <a:xfrm>
            <a:off x="5551714" y="1008873"/>
            <a:ext cx="6373747" cy="5078313"/>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fontAlgn="base">
              <a:buFont typeface="Arial" panose="020B0604020202020204" pitchFamily="34" charset="0"/>
              <a:buChar char="•"/>
            </a:pPr>
            <a:r>
              <a:rPr lang="fr-FR" noProof="0" dirty="0"/>
              <a:t>Approche </a:t>
            </a:r>
            <a:r>
              <a:rPr lang="fr-FR" b="1" noProof="0" dirty="0"/>
              <a:t>innovante et transformatrice </a:t>
            </a:r>
            <a:r>
              <a:rPr lang="fr-FR" noProof="0" dirty="0"/>
              <a:t>liée a </a:t>
            </a:r>
            <a:r>
              <a:rPr lang="fr-FR" noProof="0" dirty="0" err="1"/>
              <a:t>l’int</a:t>
            </a:r>
            <a:r>
              <a:rPr lang="fr-FR" dirty="0"/>
              <a:t>é</a:t>
            </a:r>
            <a:r>
              <a:rPr lang="fr-FR" noProof="0" dirty="0" err="1"/>
              <a:t>gration</a:t>
            </a:r>
            <a:r>
              <a:rPr lang="fr-FR" noProof="0" dirty="0"/>
              <a:t> du genre et au </a:t>
            </a:r>
            <a:r>
              <a:rPr lang="fr-FR" b="1" noProof="0" dirty="0"/>
              <a:t>leadership féminin </a:t>
            </a:r>
            <a:r>
              <a:rPr lang="fr-FR" noProof="0" dirty="0"/>
              <a:t>dans le cadre de  l’adaptation au changement climatique. </a:t>
            </a:r>
          </a:p>
          <a:p>
            <a:pPr algn="just" fontAlgn="base"/>
            <a:endParaRPr lang="fr-FR" noProof="0" dirty="0"/>
          </a:p>
          <a:p>
            <a:pPr marL="285750" indent="-285750" algn="just" fontAlgn="base">
              <a:buFont typeface="Arial" panose="020B0604020202020204" pitchFamily="34" charset="0"/>
              <a:buChar char="•"/>
            </a:pPr>
            <a:r>
              <a:rPr lang="fr-FR" noProof="0" dirty="0"/>
              <a:t>Combinaison d’une formation technique, d’approches participatives et </a:t>
            </a:r>
            <a:r>
              <a:rPr lang="fr-FR" noProof="0" dirty="0" err="1"/>
              <a:t>d’int</a:t>
            </a:r>
            <a:r>
              <a:rPr lang="fr-FR" dirty="0"/>
              <a:t>é</a:t>
            </a:r>
            <a:r>
              <a:rPr lang="fr-FR" noProof="0" dirty="0" err="1"/>
              <a:t>gration</a:t>
            </a:r>
            <a:r>
              <a:rPr lang="fr-FR" noProof="0" dirty="0"/>
              <a:t> du savoir local.</a:t>
            </a:r>
          </a:p>
          <a:p>
            <a:pPr marL="285750" indent="-285750" algn="just" fontAlgn="base">
              <a:buFont typeface="Arial" panose="020B0604020202020204" pitchFamily="34" charset="0"/>
              <a:buChar char="•"/>
            </a:pPr>
            <a:endParaRPr lang="fr-FR" noProof="0" dirty="0"/>
          </a:p>
          <a:p>
            <a:pPr marL="285750" indent="-285750" algn="just" fontAlgn="base">
              <a:buFont typeface="Arial" panose="020B0604020202020204" pitchFamily="34" charset="0"/>
              <a:buChar char="•"/>
            </a:pPr>
            <a:r>
              <a:rPr lang="fr-FR" b="1" noProof="0" dirty="0"/>
              <a:t>Approche participatives</a:t>
            </a:r>
            <a:r>
              <a:rPr lang="fr-FR" noProof="0" dirty="0"/>
              <a:t>: ministères, universités, services de vulgarisation et communautés locales.</a:t>
            </a:r>
          </a:p>
          <a:p>
            <a:pPr algn="just" fontAlgn="base"/>
            <a:endParaRPr lang="fr-FR" noProof="0" dirty="0"/>
          </a:p>
          <a:p>
            <a:pPr marL="285750" indent="-285750" algn="just" rtl="0" fontAlgn="base">
              <a:buFont typeface="Arial" panose="020B0604020202020204" pitchFamily="34" charset="0"/>
              <a:buChar char="•"/>
            </a:pPr>
            <a:r>
              <a:rPr lang="fr-FR" noProof="0" dirty="0"/>
              <a:t>Les formatrices principales (Master </a:t>
            </a:r>
            <a:r>
              <a:rPr lang="fr-FR" noProof="0" dirty="0" err="1"/>
              <a:t>Trainers</a:t>
            </a:r>
            <a:r>
              <a:rPr lang="fr-FR" noProof="0" dirty="0"/>
              <a:t> – </a:t>
            </a:r>
            <a:r>
              <a:rPr lang="fr-FR" noProof="0" dirty="0" err="1"/>
              <a:t>MTs</a:t>
            </a:r>
            <a:r>
              <a:rPr lang="fr-FR" noProof="0" dirty="0"/>
              <a:t>) reçoivent une formation de formateurs (TOT) sur les techniques agricoles adaptées au climat,  qu’elles vont transmettre aux animateurs locaux, garantissant ainsi le </a:t>
            </a:r>
            <a:r>
              <a:rPr lang="fr-FR" b="1" noProof="0" dirty="0"/>
              <a:t>transfert d’expertise et de bonnes pratiques au niveau communautaire</a:t>
            </a:r>
            <a:r>
              <a:rPr lang="fr-FR" noProof="0" dirty="0"/>
              <a:t>.​</a:t>
            </a:r>
          </a:p>
          <a:p>
            <a:pPr marL="285750" indent="-285750" algn="just" rtl="0" fontAlgn="base">
              <a:buFont typeface="Arial" panose="020B0604020202020204" pitchFamily="34" charset="0"/>
              <a:buChar char="•"/>
            </a:pPr>
            <a:endParaRPr lang="fr-FR" noProof="0" dirty="0"/>
          </a:p>
          <a:p>
            <a:pPr marL="285750" indent="-285750" algn="just" rtl="0" fontAlgn="base">
              <a:buFont typeface="Arial" panose="020B0604020202020204" pitchFamily="34" charset="0"/>
              <a:buChar char="•"/>
            </a:pPr>
            <a:r>
              <a:rPr lang="fr-FR" noProof="0" dirty="0"/>
              <a:t>Les participants prennent part à des discussions approfondies sur l’agriculture intelligente face au climat et l’adaptation.</a:t>
            </a:r>
          </a:p>
        </p:txBody>
      </p:sp>
    </p:spTree>
    <p:extLst>
      <p:ext uri="{BB962C8B-B14F-4D97-AF65-F5344CB8AC3E}">
        <p14:creationId xmlns:p14="http://schemas.microsoft.com/office/powerpoint/2010/main" val="424546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EC5F31-69D8-0C03-CB7F-7DACFBF20C24}"/>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1517D71A-27AF-08FB-3024-57947E50F5D2}"/>
              </a:ext>
            </a:extLst>
          </p:cNvPr>
          <p:cNvSpPr txBox="1"/>
          <p:nvPr/>
        </p:nvSpPr>
        <p:spPr>
          <a:xfrm>
            <a:off x="266539" y="177876"/>
            <a:ext cx="7373781"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3.7 Action parlementaire pour le genre</a:t>
            </a:r>
          </a:p>
        </p:txBody>
      </p:sp>
      <p:sp>
        <p:nvSpPr>
          <p:cNvPr id="5" name="TextBox 4">
            <a:extLst>
              <a:ext uri="{FF2B5EF4-FFF2-40B4-BE49-F238E27FC236}">
                <a16:creationId xmlns:a16="http://schemas.microsoft.com/office/drawing/2014/main" id="{D15F675E-5754-604C-A9DE-418C67E9846F}"/>
              </a:ext>
            </a:extLst>
          </p:cNvPr>
          <p:cNvSpPr txBox="1"/>
          <p:nvPr/>
        </p:nvSpPr>
        <p:spPr>
          <a:xfrm>
            <a:off x="740687" y="639541"/>
            <a:ext cx="5180021" cy="4893647"/>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rtl="0" fontAlgn="base"/>
            <a:r>
              <a:rPr lang="fr-FR" sz="2400" dirty="0"/>
              <a:t>​</a:t>
            </a:r>
          </a:p>
          <a:p>
            <a:pPr marL="285750" indent="-285750" algn="just" rtl="0" fontAlgn="base">
              <a:buFont typeface="Arial" panose="020B0604020202020204" pitchFamily="34" charset="0"/>
              <a:buChar char="•"/>
            </a:pPr>
            <a:r>
              <a:rPr lang="fr-FR" sz="2400" dirty="0"/>
              <a:t>Préparatifs du Sommet mondial contre la faim et la malnutrition</a:t>
            </a:r>
          </a:p>
          <a:p>
            <a:pPr marL="285750" indent="-285750" algn="just" rtl="0" fontAlgn="base">
              <a:buFont typeface="Arial" panose="020B0604020202020204" pitchFamily="34" charset="0"/>
              <a:buChar char="•"/>
            </a:pPr>
            <a:endParaRPr lang="fr-FR" sz="2400" dirty="0"/>
          </a:p>
          <a:p>
            <a:pPr marL="285750" indent="-285750" algn="just" rtl="0" fontAlgn="base">
              <a:buFont typeface="Arial" panose="020B0604020202020204" pitchFamily="34" charset="0"/>
              <a:buChar char="•"/>
            </a:pPr>
            <a:r>
              <a:rPr lang="fr-FR" sz="2400" dirty="0"/>
              <a:t>Publication prochaine d’un manuel sur l’égalité genre qui est en cours de finalisation</a:t>
            </a:r>
          </a:p>
          <a:p>
            <a:pPr marL="285750" indent="-285750" algn="just" rtl="0" fontAlgn="base">
              <a:buFont typeface="Arial" panose="020B0604020202020204" pitchFamily="34" charset="0"/>
              <a:buChar char="•"/>
            </a:pPr>
            <a:endParaRPr lang="fr-FR" sz="2400" dirty="0"/>
          </a:p>
          <a:p>
            <a:pPr marL="285750" indent="-285750" algn="just" rtl="0" fontAlgn="base">
              <a:buFont typeface="Arial" panose="020B0604020202020204" pitchFamily="34" charset="0"/>
              <a:buChar char="•"/>
            </a:pPr>
            <a:r>
              <a:rPr lang="fr-FR" sz="2400" dirty="0"/>
              <a:t>Forums parlementaires sur le genre intégrant le renforcement des capacités et le dialogue politique</a:t>
            </a:r>
          </a:p>
          <a:p>
            <a:pPr marL="285750" indent="-285750" algn="just" rtl="0" fontAlgn="base">
              <a:buFont typeface="Arial" panose="020B0604020202020204" pitchFamily="34" charset="0"/>
              <a:buChar char="•"/>
            </a:pPr>
            <a:endParaRPr lang="fr-FR" sz="2400" dirty="0"/>
          </a:p>
          <a:p>
            <a:pPr marL="285750" indent="-285750" algn="just" rtl="0" fontAlgn="base">
              <a:buFont typeface="Arial" panose="020B0604020202020204" pitchFamily="34" charset="0"/>
              <a:buChar char="•"/>
            </a:pPr>
            <a:endParaRPr lang="en-US" sz="2400" dirty="0"/>
          </a:p>
        </p:txBody>
      </p:sp>
      <p:pic>
        <p:nvPicPr>
          <p:cNvPr id="16390" name="Picture 6" descr="Thumbnail Image">
            <a:extLst>
              <a:ext uri="{FF2B5EF4-FFF2-40B4-BE49-F238E27FC236}">
                <a16:creationId xmlns:a16="http://schemas.microsoft.com/office/drawing/2014/main" id="{1F51CC8D-BCFE-B264-6DDA-B2467746C0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1442" y="1256565"/>
            <a:ext cx="1933575" cy="195444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magine che contiene testo, schermata, mammifero, aria aperta&#10;&#10;Il contenuto generato dall'IA potrebbe non essere corretto.">
            <a:extLst>
              <a:ext uri="{FF2B5EF4-FFF2-40B4-BE49-F238E27FC236}">
                <a16:creationId xmlns:a16="http://schemas.microsoft.com/office/drawing/2014/main" id="{63B26E95-A9A6-D384-84ED-D073E1E457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1442" y="3334604"/>
            <a:ext cx="2024803" cy="2053937"/>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Thumbnail Image">
            <a:extLst>
              <a:ext uri="{FF2B5EF4-FFF2-40B4-BE49-F238E27FC236}">
                <a16:creationId xmlns:a16="http://schemas.microsoft.com/office/drawing/2014/main" id="{623A18AD-4BA8-7F41-1F68-41F615296E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6419" y="1172640"/>
            <a:ext cx="2975042" cy="4323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95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F646D2-C35B-EFFC-DB72-76FF7837F96D}"/>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2D4A81D9-C8CB-7170-3EE3-11A7C5971356}"/>
              </a:ext>
            </a:extLst>
          </p:cNvPr>
          <p:cNvSpPr txBox="1"/>
          <p:nvPr/>
        </p:nvSpPr>
        <p:spPr>
          <a:xfrm>
            <a:off x="266539" y="177876"/>
            <a:ext cx="7373781" cy="120032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3.8 Renforcement des capacités des institutions nationales et locales sur l’intégration genre dans la planification climatique e de la biodiversité</a:t>
            </a:r>
          </a:p>
        </p:txBody>
      </p:sp>
      <p:sp>
        <p:nvSpPr>
          <p:cNvPr id="5" name="TextBox 4">
            <a:extLst>
              <a:ext uri="{FF2B5EF4-FFF2-40B4-BE49-F238E27FC236}">
                <a16:creationId xmlns:a16="http://schemas.microsoft.com/office/drawing/2014/main" id="{310EF76B-AFCC-4C02-D5E3-D08B7A1B4AD1}"/>
              </a:ext>
            </a:extLst>
          </p:cNvPr>
          <p:cNvSpPr txBox="1"/>
          <p:nvPr/>
        </p:nvSpPr>
        <p:spPr>
          <a:xfrm>
            <a:off x="563765" y="1967005"/>
            <a:ext cx="5240982" cy="4247317"/>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fontAlgn="base">
              <a:buFont typeface="Arial" panose="020B0604020202020204" pitchFamily="34" charset="0"/>
              <a:buChar char="•"/>
            </a:pPr>
            <a:r>
              <a:rPr lang="fr-FR" dirty="0"/>
              <a:t>Méthodologie développée par FAO/OCB et PNUD pour former les cadres des ministères et d’autres responsables nationaux chargés de la planification de l’adaptation climatique.</a:t>
            </a:r>
          </a:p>
          <a:p>
            <a:pPr marL="285750" indent="-285750" algn="just" rtl="0" fontAlgn="base">
              <a:buFont typeface="Arial" panose="020B0604020202020204" pitchFamily="34" charset="0"/>
              <a:buChar char="•"/>
            </a:pPr>
            <a:endParaRPr lang="fr-FR" dirty="0"/>
          </a:p>
          <a:p>
            <a:pPr marL="285750" indent="-285750" algn="just" rtl="0" fontAlgn="base">
              <a:buFont typeface="Arial" panose="020B0604020202020204" pitchFamily="34" charset="0"/>
              <a:buChar char="•"/>
            </a:pPr>
            <a:r>
              <a:rPr lang="fr-FR" dirty="0"/>
              <a:t>Le projet FVC en Ouganda et au Cambodge (2025-2026) renforce les capacités nationales pour intégrer le genre à la fois dans la planification de l’adaptation et dans la planification de la biodiversité.​</a:t>
            </a:r>
          </a:p>
          <a:p>
            <a:pPr marL="285750" indent="-285750" algn="just" rtl="0" fontAlgn="base">
              <a:buFont typeface="Arial" panose="020B0604020202020204" pitchFamily="34" charset="0"/>
              <a:buChar char="•"/>
            </a:pPr>
            <a:endParaRPr lang="fr-FR" dirty="0"/>
          </a:p>
          <a:p>
            <a:pPr marL="285750" indent="-285750" algn="just" rtl="0" fontAlgn="base">
              <a:buFont typeface="Arial" panose="020B0604020202020204" pitchFamily="34" charset="0"/>
              <a:buChar char="•"/>
            </a:pPr>
            <a:r>
              <a:rPr lang="fr-FR" dirty="0"/>
              <a:t>Une formation a été organisée au Togo en août 2025 pour les points focaux genre de tous les ministères afin de favoriser l’intégration du genre dans la planification de l’adaptation.</a:t>
            </a:r>
            <a:endParaRPr lang="en-US" dirty="0"/>
          </a:p>
        </p:txBody>
      </p:sp>
      <p:pic>
        <p:nvPicPr>
          <p:cNvPr id="17412" name="Picture 4" descr="Immagine che contiene calzature, persona, aria aperta, vestito&#10;&#10;Il contenuto generato dall'IA potrebbe non essere corretto.">
            <a:extLst>
              <a:ext uri="{FF2B5EF4-FFF2-40B4-BE49-F238E27FC236}">
                <a16:creationId xmlns:a16="http://schemas.microsoft.com/office/drawing/2014/main" id="{1AB172D7-F0CD-52EB-FC91-0687FD489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8620" y="1378205"/>
            <a:ext cx="4657726" cy="464482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601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16A089-E348-F842-8181-B99A6CE0C8A9}"/>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9864D4A8-91F9-790A-B6D3-7A97C40F428C}"/>
              </a:ext>
            </a:extLst>
          </p:cNvPr>
          <p:cNvSpPr txBox="1"/>
          <p:nvPr/>
        </p:nvSpPr>
        <p:spPr>
          <a:xfrm>
            <a:off x="109785" y="321567"/>
            <a:ext cx="7373781"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3.9 FAO et bioéconomie inclusive</a:t>
            </a:r>
          </a:p>
        </p:txBody>
      </p:sp>
      <p:sp>
        <p:nvSpPr>
          <p:cNvPr id="5" name="TextBox 4">
            <a:extLst>
              <a:ext uri="{FF2B5EF4-FFF2-40B4-BE49-F238E27FC236}">
                <a16:creationId xmlns:a16="http://schemas.microsoft.com/office/drawing/2014/main" id="{35642AB4-61FD-D3BC-6C7A-1B018252B67D}"/>
              </a:ext>
            </a:extLst>
          </p:cNvPr>
          <p:cNvSpPr txBox="1"/>
          <p:nvPr/>
        </p:nvSpPr>
        <p:spPr>
          <a:xfrm>
            <a:off x="421524" y="1720840"/>
            <a:ext cx="5979276" cy="4247317"/>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dirty="0"/>
              <a:t>La FAO promeut une </a:t>
            </a:r>
            <a:r>
              <a:rPr lang="fr-FR" b="1" dirty="0"/>
              <a:t>bioéconomie inclusive</a:t>
            </a:r>
            <a:r>
              <a:rPr lang="fr-FR" dirty="0"/>
              <a:t>, reconnaissant les inégalités de genre dans l’accès aux ressources, au financement, à l’innovation et à la prise de décision.</a:t>
            </a:r>
          </a:p>
          <a:p>
            <a:pPr algn="just" rtl="0" fontAlgn="base"/>
            <a:endParaRPr lang="fr-FR" dirty="0"/>
          </a:p>
          <a:p>
            <a:pPr marL="285750" indent="-285750" algn="just" rtl="0" fontAlgn="base">
              <a:buFont typeface="Arial" panose="020B0604020202020204" pitchFamily="34" charset="0"/>
              <a:buChar char="•"/>
            </a:pPr>
            <a:r>
              <a:rPr lang="fr-FR" dirty="0"/>
              <a:t>Intégration du genre dans les politiques et capacités liées à la bioéconomie pour renforcer la participation des femmes dans les chaînes de valeur durables et bio-basées.</a:t>
            </a:r>
          </a:p>
          <a:p>
            <a:pPr algn="just" rtl="0" fontAlgn="base"/>
            <a:endParaRPr lang="fr-FR" dirty="0"/>
          </a:p>
          <a:p>
            <a:pPr marL="285750" indent="-285750" algn="just" rtl="0" fontAlgn="base">
              <a:buFont typeface="Arial" panose="020B0604020202020204" pitchFamily="34" charset="0"/>
              <a:buChar char="•"/>
            </a:pPr>
            <a:r>
              <a:rPr lang="fr-FR" dirty="0"/>
              <a:t>Une étude FAO identifie les lacunes de données et propose des voies pour renforcer le rôle et les bénéfices des femmes dans la bioéconomie.</a:t>
            </a:r>
          </a:p>
          <a:p>
            <a:pPr algn="just" rtl="0" fontAlgn="base"/>
            <a:endParaRPr lang="fr-FR" dirty="0"/>
          </a:p>
          <a:p>
            <a:pPr marL="285750" indent="-285750" algn="just" rtl="0" fontAlgn="base">
              <a:buFont typeface="Arial" panose="020B0604020202020204" pitchFamily="34" charset="0"/>
              <a:buChar char="•"/>
            </a:pPr>
            <a:r>
              <a:rPr lang="fr-FR" dirty="0"/>
              <a:t>Objectif : appuyer des politiques et stratégies sensibles au genre, faisant des femmes des actrices clés de la transition bioéconomique.</a:t>
            </a:r>
            <a:endParaRPr lang="en-US" dirty="0"/>
          </a:p>
        </p:txBody>
      </p:sp>
      <p:pic>
        <p:nvPicPr>
          <p:cNvPr id="18434" name="Picture 2">
            <a:extLst>
              <a:ext uri="{FF2B5EF4-FFF2-40B4-BE49-F238E27FC236}">
                <a16:creationId xmlns:a16="http://schemas.microsoft.com/office/drawing/2014/main" id="{54C4FEF8-460D-0ABA-BF07-7A47ECD3E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9387" y="1338579"/>
            <a:ext cx="4180842" cy="41808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124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8011A5-832C-EC48-2FA3-D9CADE0B609F}"/>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5660CCAF-BE11-95BF-7B15-F6043F64BF23}"/>
              </a:ext>
            </a:extLst>
          </p:cNvPr>
          <p:cNvSpPr txBox="1"/>
          <p:nvPr/>
        </p:nvSpPr>
        <p:spPr>
          <a:xfrm>
            <a:off x="266539" y="177876"/>
            <a:ext cx="7373781" cy="461665"/>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3.10 Analyse genre des chaines de valeur</a:t>
            </a:r>
          </a:p>
        </p:txBody>
      </p:sp>
      <p:sp>
        <p:nvSpPr>
          <p:cNvPr id="5" name="TextBox 4">
            <a:extLst>
              <a:ext uri="{FF2B5EF4-FFF2-40B4-BE49-F238E27FC236}">
                <a16:creationId xmlns:a16="http://schemas.microsoft.com/office/drawing/2014/main" id="{1CBF15B6-4C15-9C3D-1B99-79AC88FF0975}"/>
              </a:ext>
            </a:extLst>
          </p:cNvPr>
          <p:cNvSpPr txBox="1"/>
          <p:nvPr/>
        </p:nvSpPr>
        <p:spPr>
          <a:xfrm>
            <a:off x="6280458" y="2274838"/>
            <a:ext cx="4753303" cy="2308324"/>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sz="2400" dirty="0"/>
              <a:t>La FAO dispose d’outils de cartographie genre des chaines de valeur mettant l’accent sur les rôles différents des hommes et des femmes et les contraintes basées sur le genre.</a:t>
            </a:r>
            <a:endParaRPr lang="en-US" sz="2400" dirty="0"/>
          </a:p>
        </p:txBody>
      </p:sp>
      <p:pic>
        <p:nvPicPr>
          <p:cNvPr id="19458" name="Picture 2">
            <a:extLst>
              <a:ext uri="{FF2B5EF4-FFF2-40B4-BE49-F238E27FC236}">
                <a16:creationId xmlns:a16="http://schemas.microsoft.com/office/drawing/2014/main" id="{849FE246-B9CA-039B-8D22-42882C8B3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842" y="971550"/>
            <a:ext cx="4162425"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885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C16447-CE4B-FFFB-2BB8-484ED8A52C95}"/>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49CB197D-F421-C9A2-B267-84B01C44FEEB}"/>
              </a:ext>
            </a:extLst>
          </p:cNvPr>
          <p:cNvSpPr txBox="1"/>
          <p:nvPr/>
        </p:nvSpPr>
        <p:spPr>
          <a:xfrm>
            <a:off x="266539" y="177876"/>
            <a:ext cx="7373781"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3.11 Accès à des technologies propres et économes en énergie</a:t>
            </a:r>
          </a:p>
        </p:txBody>
      </p:sp>
      <p:sp>
        <p:nvSpPr>
          <p:cNvPr id="5" name="TextBox 4">
            <a:extLst>
              <a:ext uri="{FF2B5EF4-FFF2-40B4-BE49-F238E27FC236}">
                <a16:creationId xmlns:a16="http://schemas.microsoft.com/office/drawing/2014/main" id="{4A95E0C9-A2B4-44B9-7C81-1B21F5540D7D}"/>
              </a:ext>
            </a:extLst>
          </p:cNvPr>
          <p:cNvSpPr txBox="1"/>
          <p:nvPr/>
        </p:nvSpPr>
        <p:spPr>
          <a:xfrm>
            <a:off x="651819" y="1868438"/>
            <a:ext cx="4306262" cy="2862322"/>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sz="2000" dirty="0"/>
              <a:t>Promouvoir des </a:t>
            </a:r>
            <a:r>
              <a:rPr lang="fr-FR" sz="2000" b="1" dirty="0"/>
              <a:t>solutions énergétiques propres et accessibles </a:t>
            </a:r>
            <a:r>
              <a:rPr lang="fr-FR" sz="2000" dirty="0"/>
              <a:t>est essentiel pour réduire les inégalités de genre et améliorer les conditions de vie rurales.​</a:t>
            </a:r>
          </a:p>
          <a:p>
            <a:pPr marL="285750" indent="-285750" algn="just" rtl="0" fontAlgn="base">
              <a:buFont typeface="Arial" panose="020B0604020202020204" pitchFamily="34" charset="0"/>
              <a:buChar char="•"/>
            </a:pPr>
            <a:r>
              <a:rPr lang="fr-FR" sz="2000" b="1" dirty="0"/>
              <a:t>Foyers améliorés, biogaz, énergie solaire, et combustibles durables</a:t>
            </a:r>
            <a:r>
              <a:rPr lang="fr-FR" sz="2000" dirty="0"/>
              <a:t>.​</a:t>
            </a:r>
          </a:p>
          <a:p>
            <a:pPr marL="285750" indent="-285750" algn="just" rtl="0" fontAlgn="base">
              <a:buFont typeface="Arial" panose="020B0604020202020204" pitchFamily="34" charset="0"/>
              <a:buChar char="•"/>
            </a:pPr>
            <a:r>
              <a:rPr lang="fr-FR" sz="2000" dirty="0"/>
              <a:t>Réduction des émissions et de la consommation de bois.</a:t>
            </a:r>
            <a:endParaRPr lang="en-US" sz="2000" dirty="0"/>
          </a:p>
        </p:txBody>
      </p:sp>
      <p:sp>
        <p:nvSpPr>
          <p:cNvPr id="3" name="TextBox 5">
            <a:extLst>
              <a:ext uri="{FF2B5EF4-FFF2-40B4-BE49-F238E27FC236}">
                <a16:creationId xmlns:a16="http://schemas.microsoft.com/office/drawing/2014/main" id="{53EB8807-E393-AFE2-EED4-B951EAB1A9C2}"/>
              </a:ext>
            </a:extLst>
          </p:cNvPr>
          <p:cNvSpPr txBox="1"/>
          <p:nvPr/>
        </p:nvSpPr>
        <p:spPr>
          <a:xfrm>
            <a:off x="6382059" y="1556865"/>
            <a:ext cx="4662120" cy="3970318"/>
          </a:xfrm>
          <a:prstGeom prst="rect">
            <a:avLst/>
          </a:prstGeom>
          <a:ln w="82550">
            <a:prstDash val="dash"/>
          </a:ln>
        </p:spPr>
        <p:style>
          <a:lnRef idx="2">
            <a:schemeClr val="accent2"/>
          </a:lnRef>
          <a:fillRef idx="1">
            <a:schemeClr val="lt1"/>
          </a:fillRef>
          <a:effectRef idx="0">
            <a:schemeClr val="accent2"/>
          </a:effectRef>
          <a:fontRef idx="minor">
            <a:schemeClr val="dk1"/>
          </a:fontRef>
        </p:style>
        <p:txBody>
          <a:bodyPr wrap="square">
            <a:spAutoFit/>
          </a:bodyPr>
          <a:lstStyle>
            <a:defPPr>
              <a:defRPr lang="it-IT"/>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fr-FR" b="1" dirty="0"/>
              <a:t>Risques et conséquences de la cuisson traditionnelle pour les femmes</a:t>
            </a:r>
          </a:p>
          <a:p>
            <a:pPr algn="ctr">
              <a:buNone/>
            </a:pPr>
            <a:r>
              <a:rPr lang="fr-FR" dirty="0"/>
              <a:t>À travers le monde, les </a:t>
            </a:r>
            <a:r>
              <a:rPr lang="fr-FR" b="1" dirty="0"/>
              <a:t>tâches quotidiennes de cuisine</a:t>
            </a:r>
            <a:r>
              <a:rPr lang="fr-FR" dirty="0"/>
              <a:t> reposent largement sur les femmes et les filles.</a:t>
            </a:r>
          </a:p>
          <a:p>
            <a:pPr algn="ctr">
              <a:buNone/>
            </a:pPr>
            <a:r>
              <a:rPr lang="fr-FR" b="1" dirty="0"/>
              <a:t>Les méthodes de cuisson traditionnelles ont de graves répercussions sur la vie des femmes :</a:t>
            </a:r>
            <a:endParaRPr lang="fr-FR" dirty="0"/>
          </a:p>
          <a:p>
            <a:pPr algn="ctr">
              <a:buFont typeface="Arial" panose="020B0604020202020204" pitchFamily="34" charset="0"/>
              <a:buChar char="•"/>
            </a:pPr>
            <a:r>
              <a:rPr lang="fr-FR" dirty="0"/>
              <a:t>⏰ </a:t>
            </a:r>
            <a:r>
              <a:rPr lang="fr-FR" b="1" dirty="0"/>
              <a:t>Pauvreté de temps et charge de travail accrue</a:t>
            </a:r>
            <a:endParaRPr lang="fr-FR" dirty="0"/>
          </a:p>
          <a:p>
            <a:pPr algn="ctr">
              <a:buFont typeface="Arial" panose="020B0604020202020204" pitchFamily="34" charset="0"/>
              <a:buChar char="•"/>
            </a:pPr>
            <a:r>
              <a:rPr lang="fr-FR" dirty="0"/>
              <a:t>💨 </a:t>
            </a:r>
            <a:r>
              <a:rPr lang="fr-FR" b="1" dirty="0"/>
              <a:t>Problèmes de santé</a:t>
            </a:r>
            <a:endParaRPr lang="fr-FR" dirty="0"/>
          </a:p>
          <a:p>
            <a:pPr algn="ctr">
              <a:buFont typeface="Arial" panose="020B0604020202020204" pitchFamily="34" charset="0"/>
              <a:buChar char="•"/>
            </a:pPr>
            <a:r>
              <a:rPr lang="fr-FR" dirty="0"/>
              <a:t>🌳 </a:t>
            </a:r>
            <a:r>
              <a:rPr lang="fr-FR" b="1" dirty="0"/>
              <a:t>Épuisement des ressources naturelles</a:t>
            </a:r>
            <a:endParaRPr lang="fr-FR" dirty="0"/>
          </a:p>
          <a:p>
            <a:pPr algn="ctr">
              <a:buFont typeface="Arial" panose="020B0604020202020204" pitchFamily="34" charset="0"/>
              <a:buChar char="•"/>
            </a:pPr>
            <a:r>
              <a:rPr lang="fr-FR" dirty="0"/>
              <a:t>🍲 </a:t>
            </a:r>
            <a:r>
              <a:rPr lang="fr-FR" b="1" dirty="0"/>
              <a:t>Sécurité et salubrité alimentaires, nutrition</a:t>
            </a:r>
            <a:endParaRPr lang="fr-FR" dirty="0"/>
          </a:p>
          <a:p>
            <a:pPr algn="ctr">
              <a:buFont typeface="Arial" panose="020B0604020202020204" pitchFamily="34" charset="0"/>
              <a:buChar char="•"/>
            </a:pPr>
            <a:r>
              <a:rPr lang="fr-FR" dirty="0"/>
              <a:t>🚫 </a:t>
            </a:r>
            <a:r>
              <a:rPr lang="fr-FR" b="1" dirty="0"/>
              <a:t>Violence basée sur le genre</a:t>
            </a:r>
            <a:endParaRPr lang="fr-FR" dirty="0"/>
          </a:p>
        </p:txBody>
      </p:sp>
    </p:spTree>
    <p:extLst>
      <p:ext uri="{BB962C8B-B14F-4D97-AF65-F5344CB8AC3E}">
        <p14:creationId xmlns:p14="http://schemas.microsoft.com/office/powerpoint/2010/main" val="2747460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3EED33-337C-6367-8A6C-AE94FFD14644}"/>
            </a:ext>
          </a:extLst>
        </p:cNvPr>
        <p:cNvGrpSpPr/>
        <p:nvPr/>
      </p:nvGrpSpPr>
      <p:grpSpPr>
        <a:xfrm>
          <a:off x="0" y="0"/>
          <a:ext cx="0" cy="0"/>
          <a:chOff x="0" y="0"/>
          <a:chExt cx="0" cy="0"/>
        </a:xfrm>
      </p:grpSpPr>
      <p:sp>
        <p:nvSpPr>
          <p:cNvPr id="2" name="CasellaDiTesto 6">
            <a:extLst>
              <a:ext uri="{FF2B5EF4-FFF2-40B4-BE49-F238E27FC236}">
                <a16:creationId xmlns:a16="http://schemas.microsoft.com/office/drawing/2014/main" id="{F7B20B73-4869-D8D5-5E3B-96BC43A84B57}"/>
              </a:ext>
            </a:extLst>
          </p:cNvPr>
          <p:cNvSpPr txBox="1"/>
          <p:nvPr/>
        </p:nvSpPr>
        <p:spPr>
          <a:xfrm>
            <a:off x="266539" y="177876"/>
            <a:ext cx="6906421" cy="830997"/>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400" b="1" dirty="0"/>
              <a:t>3.12 Lier l’agroécologie à l’autonomisation des femmes</a:t>
            </a:r>
          </a:p>
        </p:txBody>
      </p:sp>
      <p:sp>
        <p:nvSpPr>
          <p:cNvPr id="5" name="TextBox 4">
            <a:extLst>
              <a:ext uri="{FF2B5EF4-FFF2-40B4-BE49-F238E27FC236}">
                <a16:creationId xmlns:a16="http://schemas.microsoft.com/office/drawing/2014/main" id="{A2E60674-AB69-DE83-524B-9FE7DE7A64B7}"/>
              </a:ext>
            </a:extLst>
          </p:cNvPr>
          <p:cNvSpPr txBox="1"/>
          <p:nvPr/>
        </p:nvSpPr>
        <p:spPr>
          <a:xfrm>
            <a:off x="550219" y="1434945"/>
            <a:ext cx="4536554" cy="3293209"/>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fr-FR" sz="1600" dirty="0"/>
              <a:t>La FAO a mis en place un </a:t>
            </a:r>
            <a:r>
              <a:rPr lang="fr-FR" sz="1600" b="1" dirty="0"/>
              <a:t>Outil d’évaluation des performances de l’agroécologie </a:t>
            </a:r>
            <a:r>
              <a:rPr lang="fr-FR" sz="1600" dirty="0"/>
              <a:t>(TAPE).​</a:t>
            </a:r>
          </a:p>
          <a:p>
            <a:pPr marL="285750" indent="-285750" algn="just" rtl="0" fontAlgn="base">
              <a:buFont typeface="Arial" panose="020B0604020202020204" pitchFamily="34" charset="0"/>
              <a:buChar char="•"/>
            </a:pPr>
            <a:r>
              <a:rPr lang="fr-FR" sz="1600" dirty="0"/>
              <a:t> Il a été utilisé dans </a:t>
            </a:r>
            <a:r>
              <a:rPr lang="fr-FR" sz="1600" b="1" dirty="0"/>
              <a:t>40 pays et sur 5 000 exploitations agricoles</a:t>
            </a:r>
            <a:r>
              <a:rPr lang="fr-FR" sz="1600" dirty="0"/>
              <a:t>, et a été adapté à 46 langues.​</a:t>
            </a:r>
          </a:p>
          <a:p>
            <a:pPr marL="285750" indent="-285750" algn="just" rtl="0" fontAlgn="base">
              <a:buFont typeface="Arial" panose="020B0604020202020204" pitchFamily="34" charset="0"/>
              <a:buChar char="•"/>
            </a:pPr>
            <a:r>
              <a:rPr lang="fr-FR" sz="1600" dirty="0"/>
              <a:t> L’outil permet de mesurer comment et combien des </a:t>
            </a:r>
            <a:r>
              <a:rPr lang="fr-FR" sz="1600" b="1" dirty="0"/>
              <a:t>approches agroécologiques sont compatibles avec une meilleures autonomisation des femmes</a:t>
            </a:r>
            <a:r>
              <a:rPr lang="fr-FR" sz="1600" dirty="0"/>
              <a:t>​</a:t>
            </a:r>
          </a:p>
          <a:p>
            <a:pPr marL="285750" indent="-285750" algn="just" rtl="0" fontAlgn="base">
              <a:buFont typeface="Arial" panose="020B0604020202020204" pitchFamily="34" charset="0"/>
              <a:buChar char="•"/>
            </a:pPr>
            <a:r>
              <a:rPr lang="fr-FR" sz="1600" dirty="0"/>
              <a:t> Par exemple en Ethiopie on a constaté que les fermes les plus avancées en agroécologie (en vert à droite) sont celles où les femmes sont plus autonomes.</a:t>
            </a:r>
            <a:endParaRPr lang="en-US" sz="1600" dirty="0"/>
          </a:p>
        </p:txBody>
      </p:sp>
      <p:pic>
        <p:nvPicPr>
          <p:cNvPr id="20482" name="Picture 2">
            <a:extLst>
              <a:ext uri="{FF2B5EF4-FFF2-40B4-BE49-F238E27FC236}">
                <a16:creationId xmlns:a16="http://schemas.microsoft.com/office/drawing/2014/main" id="{F932C595-0057-F0D3-C1B6-878437FB2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8678" y="1148121"/>
            <a:ext cx="5386282" cy="2488311"/>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a:extLst>
              <a:ext uri="{FF2B5EF4-FFF2-40B4-BE49-F238E27FC236}">
                <a16:creationId xmlns:a16="http://schemas.microsoft.com/office/drawing/2014/main" id="{971665C0-98CF-FCDA-EBB4-A7B35A130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255" y="3879774"/>
            <a:ext cx="4210050" cy="28003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6B0D3D3-3935-170F-075F-7F306BF1B83A}"/>
              </a:ext>
            </a:extLst>
          </p:cNvPr>
          <p:cNvSpPr txBox="1"/>
          <p:nvPr/>
        </p:nvSpPr>
        <p:spPr>
          <a:xfrm>
            <a:off x="10162903" y="4481933"/>
            <a:ext cx="1582057" cy="923330"/>
          </a:xfrm>
          <a:prstGeom prst="rect">
            <a:avLst/>
          </a:prstGeom>
          <a:noFill/>
        </p:spPr>
        <p:txBody>
          <a:bodyPr wrap="square" rtlCol="0">
            <a:spAutoFit/>
          </a:bodyPr>
          <a:lstStyle/>
          <a:p>
            <a:r>
              <a:rPr lang="en-US" dirty="0" err="1"/>
              <a:t>Indice</a:t>
            </a:r>
            <a:r>
              <a:rPr lang="en-US" dirty="0"/>
              <a:t> de </a:t>
            </a:r>
            <a:r>
              <a:rPr lang="en-US" dirty="0" err="1"/>
              <a:t>prise</a:t>
            </a:r>
            <a:r>
              <a:rPr lang="en-US" dirty="0"/>
              <a:t> de decision des femmes</a:t>
            </a:r>
          </a:p>
        </p:txBody>
      </p:sp>
    </p:spTree>
    <p:extLst>
      <p:ext uri="{BB962C8B-B14F-4D97-AF65-F5344CB8AC3E}">
        <p14:creationId xmlns:p14="http://schemas.microsoft.com/office/powerpoint/2010/main" val="3727484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B6A44B-63D7-2EC5-32B1-40C81FF8BE4C}"/>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11DED69-527C-2258-6591-4FE9D888BFC9}"/>
              </a:ext>
            </a:extLst>
          </p:cNvPr>
          <p:cNvGrpSpPr/>
          <p:nvPr/>
        </p:nvGrpSpPr>
        <p:grpSpPr>
          <a:xfrm>
            <a:off x="206586" y="2410342"/>
            <a:ext cx="11778827" cy="1695267"/>
            <a:chOff x="-374039" y="81137"/>
            <a:chExt cx="3717406" cy="1695267"/>
          </a:xfrm>
        </p:grpSpPr>
        <p:sp>
          <p:nvSpPr>
            <p:cNvPr id="10" name="Rectangle 9">
              <a:extLst>
                <a:ext uri="{FF2B5EF4-FFF2-40B4-BE49-F238E27FC236}">
                  <a16:creationId xmlns:a16="http://schemas.microsoft.com/office/drawing/2014/main" id="{623A48A5-854A-AF57-3B2F-0F2025A0DA61}"/>
                </a:ext>
              </a:extLst>
            </p:cNvPr>
            <p:cNvSpPr/>
            <p:nvPr/>
          </p:nvSpPr>
          <p:spPr>
            <a:xfrm>
              <a:off x="821" y="179348"/>
              <a:ext cx="3327201"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6C494AC-3388-A4F0-1085-110DEEB67937}"/>
                </a:ext>
              </a:extLst>
            </p:cNvPr>
            <p:cNvSpPr txBox="1"/>
            <p:nvPr/>
          </p:nvSpPr>
          <p:spPr>
            <a:xfrm>
              <a:off x="-374039" y="81137"/>
              <a:ext cx="3717406" cy="12980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28654" tIns="165100" rIns="328654" bIns="165100"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Calibri" panose="020F0502020204030204"/>
                  <a:ea typeface="+mn-ea"/>
                  <a:cs typeface="+mn-cs"/>
                </a:rPr>
                <a:t>4. </a:t>
              </a:r>
              <a:r>
                <a:rPr kumimoji="0" lang="fr-FR" sz="6000" b="0" i="0" u="none" strike="noStrike" kern="1200" cap="none" spc="0" normalizeH="0" baseline="0" noProof="0" dirty="0">
                  <a:ln>
                    <a:noFill/>
                  </a:ln>
                  <a:solidFill>
                    <a:prstClr val="white"/>
                  </a:solidFill>
                  <a:effectLst/>
                  <a:uLnTx/>
                  <a:uFillTx/>
                  <a:latin typeface="Calibri" panose="020F0502020204030204"/>
                  <a:ea typeface="+mn-ea"/>
                  <a:cs typeface="+mn-cs"/>
                </a:rPr>
                <a:t>Recommandations</a:t>
              </a: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01099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316A37-AA5A-2010-D009-BADDBAAEA17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30F2E27-F921-C19E-9F02-BFCE0F9492B1}"/>
              </a:ext>
            </a:extLst>
          </p:cNvPr>
          <p:cNvSpPr txBox="1"/>
          <p:nvPr/>
        </p:nvSpPr>
        <p:spPr>
          <a:xfrm>
            <a:off x="402657" y="920621"/>
            <a:ext cx="11194741" cy="5016758"/>
          </a:xfrm>
          <a:prstGeom prst="rect">
            <a:avLst/>
          </a:prstGeom>
          <a:noFill/>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rtl="0" fontAlgn="base">
              <a:buFont typeface="+mj-lt"/>
              <a:buAutoNum type="arabicPeriod"/>
            </a:pPr>
            <a:r>
              <a:rPr lang="fr-FR" sz="2000" dirty="0"/>
              <a:t> </a:t>
            </a:r>
            <a:r>
              <a:rPr lang="fr-FR" sz="2000" b="1" noProof="0" dirty="0"/>
              <a:t>Adopter des approches transformatrices en matière de genre de manière</a:t>
            </a:r>
            <a:r>
              <a:rPr lang="fr-FR" sz="2000" noProof="0" dirty="0"/>
              <a:t> changer les normes discriminatoires au niveau local et appuyer l' autonomisation de femmes​</a:t>
            </a:r>
          </a:p>
          <a:p>
            <a:pPr marL="342900" indent="-342900" algn="just" rtl="0" fontAlgn="base">
              <a:buFont typeface="+mj-lt"/>
              <a:buAutoNum type="arabicPeriod"/>
            </a:pPr>
            <a:endParaRPr lang="fr-FR" sz="2000" b="1" dirty="0"/>
          </a:p>
          <a:p>
            <a:pPr marL="342900" indent="-342900" algn="just" fontAlgn="base">
              <a:buFont typeface="+mj-lt"/>
              <a:buAutoNum type="arabicPeriod"/>
            </a:pPr>
            <a:r>
              <a:rPr lang="fr-FR" sz="2000" b="1" noProof="0" dirty="0"/>
              <a:t>Combler les écarts en matière de régime foncier ainsi que dans l’acc</a:t>
            </a:r>
            <a:r>
              <a:rPr lang="fr-FR" sz="2000" b="1" dirty="0"/>
              <a:t>è</a:t>
            </a:r>
            <a:r>
              <a:rPr lang="fr-FR" sz="2000" b="1" noProof="0" dirty="0"/>
              <a:t>s aux autres ressources productives et aux services ​</a:t>
            </a:r>
          </a:p>
          <a:p>
            <a:pPr marL="342900" indent="-342900" algn="just" rtl="0" fontAlgn="base">
              <a:buFont typeface="+mj-lt"/>
              <a:buAutoNum type="arabicPeriod"/>
            </a:pPr>
            <a:endParaRPr lang="fr-FR" sz="2000" noProof="0" dirty="0"/>
          </a:p>
          <a:p>
            <a:pPr marL="342900" indent="-342900" algn="just" rtl="0" fontAlgn="base">
              <a:buFont typeface="+mj-lt"/>
              <a:buAutoNum type="arabicPeriod"/>
            </a:pPr>
            <a:r>
              <a:rPr lang="fr-FR" sz="2000" b="1" noProof="0" dirty="0"/>
              <a:t>Adopter des approches de groupe </a:t>
            </a:r>
            <a:r>
              <a:rPr lang="fr-FR" sz="2000" noProof="0" dirty="0"/>
              <a:t>pour accroître l’autonomisation et la résilience et favoriser la participation des personnes vulnérables et l’adoption des pratiques améliorées. ​</a:t>
            </a:r>
          </a:p>
          <a:p>
            <a:pPr marL="342900" indent="-342900" algn="just" rtl="0" fontAlgn="base">
              <a:buFont typeface="+mj-lt"/>
              <a:buAutoNum type="arabicPeriod"/>
            </a:pPr>
            <a:endParaRPr lang="fr-FR" sz="2000" noProof="0" dirty="0"/>
          </a:p>
          <a:p>
            <a:pPr marL="342900" indent="-342900" algn="just" rtl="0" fontAlgn="base">
              <a:buFont typeface="+mj-lt"/>
              <a:buAutoNum type="arabicPeriod"/>
            </a:pPr>
            <a:r>
              <a:rPr lang="fr-FR" sz="2000" b="1" noProof="0" dirty="0"/>
              <a:t>Renforcer le leadership féminin et impliquer équitablement les femmes </a:t>
            </a:r>
            <a:r>
              <a:rPr lang="fr-FR" sz="2000" noProof="0" dirty="0"/>
              <a:t>dans la gestion des ressources naturelles​</a:t>
            </a:r>
          </a:p>
          <a:p>
            <a:pPr marL="342900" indent="-342900" algn="just" rtl="0" fontAlgn="base">
              <a:buFont typeface="+mj-lt"/>
              <a:buAutoNum type="arabicPeriod"/>
            </a:pPr>
            <a:endParaRPr lang="fr-FR" sz="2000" noProof="0" dirty="0"/>
          </a:p>
          <a:p>
            <a:pPr marL="342900" indent="-342900" algn="just" rtl="0" fontAlgn="base">
              <a:buFont typeface="+mj-lt"/>
              <a:buAutoNum type="arabicPeriod"/>
            </a:pPr>
            <a:r>
              <a:rPr lang="fr-FR" sz="2000" b="1" noProof="0" dirty="0"/>
              <a:t>Réduire les écarts entre les hommes et les femmes </a:t>
            </a:r>
            <a:r>
              <a:rPr lang="fr-FR" sz="2000" noProof="0" dirty="0"/>
              <a:t>dans l' emploi et la productivité.​</a:t>
            </a:r>
          </a:p>
          <a:p>
            <a:pPr marL="342900" indent="-342900" algn="just" rtl="0" fontAlgn="base">
              <a:buFont typeface="+mj-lt"/>
              <a:buAutoNum type="arabicPeriod"/>
            </a:pPr>
            <a:endParaRPr lang="fr-FR" sz="2000" noProof="0" dirty="0"/>
          </a:p>
          <a:p>
            <a:pPr marL="342900" indent="-342900" algn="just" rtl="0" fontAlgn="base">
              <a:buFont typeface="+mj-lt"/>
              <a:buAutoNum type="arabicPeriod"/>
            </a:pPr>
            <a:r>
              <a:rPr lang="fr-FR" sz="2000" b="1" noProof="0" dirty="0"/>
              <a:t>Investir dans la collecte et l'utilisation des donnes ventilées par sexe </a:t>
            </a:r>
            <a:r>
              <a:rPr lang="fr-FR" sz="2000" noProof="0" dirty="0"/>
              <a:t>et autres facteurs pour produire des preuves pour les décideurs​</a:t>
            </a:r>
          </a:p>
        </p:txBody>
      </p:sp>
    </p:spTree>
    <p:extLst>
      <p:ext uri="{BB962C8B-B14F-4D97-AF65-F5344CB8AC3E}">
        <p14:creationId xmlns:p14="http://schemas.microsoft.com/office/powerpoint/2010/main" val="362727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E64C18-34A1-BA56-5BEF-ADD8EBC2A9F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AF1DB50-B2B4-0ACE-2B8F-BF9D421950B3}"/>
              </a:ext>
            </a:extLst>
          </p:cNvPr>
          <p:cNvSpPr/>
          <p:nvPr/>
        </p:nvSpPr>
        <p:spPr>
          <a:xfrm>
            <a:off x="1394353" y="2508553"/>
            <a:ext cx="10542439"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015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4FB3B1-0672-E18A-9B49-DCA26C499D50}"/>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31B92EEE-5700-4461-A646-64099FCA5B2F}"/>
              </a:ext>
            </a:extLst>
          </p:cNvPr>
          <p:cNvGrpSpPr/>
          <p:nvPr/>
        </p:nvGrpSpPr>
        <p:grpSpPr>
          <a:xfrm>
            <a:off x="206586" y="2410342"/>
            <a:ext cx="11778827" cy="1695267"/>
            <a:chOff x="-374039" y="81137"/>
            <a:chExt cx="3717406" cy="1695267"/>
          </a:xfrm>
        </p:grpSpPr>
        <p:sp>
          <p:nvSpPr>
            <p:cNvPr id="10" name="Rectangle 9">
              <a:extLst>
                <a:ext uri="{FF2B5EF4-FFF2-40B4-BE49-F238E27FC236}">
                  <a16:creationId xmlns:a16="http://schemas.microsoft.com/office/drawing/2014/main" id="{B9F80E3B-AD8F-731F-2771-EA3D5752F24F}"/>
                </a:ext>
              </a:extLst>
            </p:cNvPr>
            <p:cNvSpPr/>
            <p:nvPr/>
          </p:nvSpPr>
          <p:spPr>
            <a:xfrm>
              <a:off x="821" y="179348"/>
              <a:ext cx="3327201" cy="1597056"/>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6268C35-E48B-8DBF-655A-880C2D2D594A}"/>
                </a:ext>
              </a:extLst>
            </p:cNvPr>
            <p:cNvSpPr txBox="1"/>
            <p:nvPr/>
          </p:nvSpPr>
          <p:spPr>
            <a:xfrm>
              <a:off x="-374039" y="81137"/>
              <a:ext cx="3717406" cy="12980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28654" tIns="165100" rIns="328654" bIns="165100"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lang="it-IT" sz="6600" dirty="0">
                  <a:solidFill>
                    <a:prstClr val="white"/>
                  </a:solidFill>
                  <a:latin typeface="Calibri" panose="020F0502020204030204"/>
                </a:rPr>
                <a:t>Merci!</a:t>
              </a: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9494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2A4805-9C4A-A01D-4B21-888852009F95}"/>
              </a:ext>
            </a:extLst>
          </p:cNvPr>
          <p:cNvSpPr txBox="1">
            <a:spLocks/>
          </p:cNvSpPr>
          <p:nvPr/>
        </p:nvSpPr>
        <p:spPr>
          <a:xfrm>
            <a:off x="533400" y="121994"/>
            <a:ext cx="10515600" cy="6578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noProof="0">
                <a:solidFill>
                  <a:srgbClr val="C00000"/>
                </a:solidFill>
                <a:latin typeface="TW Cen MT"/>
              </a:rPr>
              <a:t>Ressources clés</a:t>
            </a:r>
          </a:p>
        </p:txBody>
      </p:sp>
      <p:sp>
        <p:nvSpPr>
          <p:cNvPr id="3" name="ZoneTexte 2">
            <a:extLst>
              <a:ext uri="{FF2B5EF4-FFF2-40B4-BE49-F238E27FC236}">
                <a16:creationId xmlns:a16="http://schemas.microsoft.com/office/drawing/2014/main" id="{296B96D3-FA71-753D-4BCF-64E5B57D1717}"/>
              </a:ext>
            </a:extLst>
          </p:cNvPr>
          <p:cNvSpPr txBox="1"/>
          <p:nvPr/>
        </p:nvSpPr>
        <p:spPr>
          <a:xfrm>
            <a:off x="533401" y="826696"/>
            <a:ext cx="7625502" cy="5709255"/>
          </a:xfrm>
          <a:prstGeom prst="rect">
            <a:avLst/>
          </a:prstGeom>
          <a:noFill/>
        </p:spPr>
        <p:txBody>
          <a:bodyPr wrap="square" lIns="91440" tIns="45720" rIns="91440" bIns="45720" rtlCol="0" anchor="t">
            <a:spAutoFit/>
          </a:bodyPr>
          <a:lstStyle/>
          <a:p>
            <a:endParaRPr lang="en-GB" noProof="0" dirty="0">
              <a:effectLst/>
              <a:latin typeface="Tw Cen MT" panose="020B0602020104020603" pitchFamily="34" charset="77"/>
            </a:endParaRPr>
          </a:p>
          <a:p>
            <a:pPr marL="285750" indent="-285750">
              <a:buFontTx/>
              <a:buChar char="-"/>
            </a:pPr>
            <a:r>
              <a:rPr lang="en-GB" b="1" noProof="0" dirty="0">
                <a:effectLst/>
                <a:latin typeface="Tw Cen MT"/>
              </a:rPr>
              <a:t>FAO</a:t>
            </a:r>
            <a:r>
              <a:rPr lang="en-GB" b="1" noProof="0" dirty="0">
                <a:latin typeface="Tw Cen MT"/>
              </a:rPr>
              <a:t>.</a:t>
            </a:r>
            <a:r>
              <a:rPr lang="en-GB" b="1" noProof="0" dirty="0">
                <a:effectLst/>
                <a:latin typeface="Tw Cen MT"/>
              </a:rPr>
              <a:t> 2023</a:t>
            </a:r>
            <a:r>
              <a:rPr lang="en-GB" noProof="0" dirty="0">
                <a:effectLst/>
                <a:latin typeface="Tw Cen MT"/>
              </a:rPr>
              <a:t>. La situation des femmes dans les </a:t>
            </a:r>
            <a:r>
              <a:rPr lang="en-GB" noProof="0" dirty="0" err="1">
                <a:effectLst/>
                <a:latin typeface="Tw Cen MT"/>
              </a:rPr>
              <a:t>systèmes</a:t>
            </a:r>
            <a:r>
              <a:rPr lang="en-GB" noProof="0" dirty="0">
                <a:effectLst/>
                <a:latin typeface="Tw Cen MT"/>
              </a:rPr>
              <a:t> </a:t>
            </a:r>
            <a:r>
              <a:rPr lang="en-GB" noProof="0" dirty="0" err="1">
                <a:effectLst/>
                <a:latin typeface="Tw Cen MT"/>
              </a:rPr>
              <a:t>agroalimentaires</a:t>
            </a:r>
            <a:r>
              <a:rPr lang="en-GB" noProof="0" dirty="0">
                <a:effectLst/>
                <a:latin typeface="Tw Cen MT"/>
              </a:rPr>
              <a:t>. </a:t>
            </a:r>
            <a:r>
              <a:rPr lang="en-GB" dirty="0">
                <a:solidFill>
                  <a:schemeClr val="bg2">
                    <a:lumMod val="10000"/>
                  </a:schemeClr>
                </a:solidFill>
                <a:latin typeface="Tw Cen MT"/>
                <a:hlinkClick r:id="rId2"/>
              </a:rPr>
              <a:t>https://openknowledge.fao.org/bitstreams/ba6652f0-31f5-4122-96d8-16c761349e8f/download</a:t>
            </a:r>
            <a:r>
              <a:rPr lang="en-GB" dirty="0">
                <a:solidFill>
                  <a:schemeClr val="bg2">
                    <a:lumMod val="10000"/>
                  </a:schemeClr>
                </a:solidFill>
                <a:latin typeface="Tw Cen MT"/>
              </a:rPr>
              <a:t> </a:t>
            </a:r>
          </a:p>
          <a:p>
            <a:pPr marL="285750" indent="-285750">
              <a:buFontTx/>
              <a:buChar char="-"/>
            </a:pPr>
            <a:r>
              <a:rPr lang="fr-FR" b="1" dirty="0">
                <a:latin typeface="Tw Cen MT" panose="020B0602020104020603" pitchFamily="34" charset="77"/>
              </a:rPr>
              <a:t>FAO. 2024</a:t>
            </a:r>
            <a:r>
              <a:rPr lang="fr-FR" dirty="0">
                <a:latin typeface="Tw Cen MT" panose="020B0602020104020603" pitchFamily="34" charset="77"/>
              </a:rPr>
              <a:t>. </a:t>
            </a:r>
            <a:r>
              <a:rPr lang="fr-FR" i="1" dirty="0">
                <a:latin typeface="Tw Cen MT" panose="020B0602020104020603" pitchFamily="34" charset="77"/>
              </a:rPr>
              <a:t>Un climat injuste – Mesurer l'impact du changement climatique sur les </a:t>
            </a:r>
            <a:r>
              <a:rPr lang="fr-FR" i="1" dirty="0" err="1">
                <a:latin typeface="Tw Cen MT" panose="020B0602020104020603" pitchFamily="34" charset="77"/>
              </a:rPr>
              <a:t>pauvres,les</a:t>
            </a:r>
            <a:r>
              <a:rPr lang="fr-FR" i="1" dirty="0">
                <a:latin typeface="Tw Cen MT" panose="020B0602020104020603" pitchFamily="34" charset="77"/>
              </a:rPr>
              <a:t> femmes et les jeunes des zones rurales: Résumé</a:t>
            </a:r>
            <a:r>
              <a:rPr lang="fr-FR" dirty="0">
                <a:latin typeface="Tw Cen MT" panose="020B0602020104020603" pitchFamily="34" charset="77"/>
              </a:rPr>
              <a:t>. Rome. </a:t>
            </a:r>
            <a:r>
              <a:rPr lang="fr-FR" dirty="0">
                <a:latin typeface="Tw Cen MT" panose="020B0602020104020603" pitchFamily="34" charset="77"/>
                <a:hlinkClick r:id="rId3"/>
              </a:rPr>
              <a:t>https://doi.org/10.4060/cc9638fr</a:t>
            </a:r>
            <a:r>
              <a:rPr lang="fr-FR" dirty="0">
                <a:latin typeface="Tw Cen MT" panose="020B0602020104020603" pitchFamily="34" charset="77"/>
              </a:rPr>
              <a:t> </a:t>
            </a:r>
            <a:endParaRPr lang="en-GB" noProof="0" dirty="0">
              <a:effectLst/>
              <a:latin typeface="Tw Cen MT" panose="020B0602020104020603" pitchFamily="34" charset="77"/>
            </a:endParaRPr>
          </a:p>
          <a:p>
            <a:endParaRPr lang="en-GB" dirty="0">
              <a:latin typeface="Tw Cen MT"/>
            </a:endParaRPr>
          </a:p>
          <a:p>
            <a:pPr>
              <a:spcAft>
                <a:spcPts val="600"/>
              </a:spcAft>
            </a:pPr>
            <a:r>
              <a:rPr lang="fr-FR" u="sng" noProof="0" dirty="0">
                <a:latin typeface="Tw Cen MT"/>
              </a:rPr>
              <a:t>Disponibles en anglais seulement:</a:t>
            </a:r>
          </a:p>
          <a:p>
            <a:pPr marL="285750" indent="-285750">
              <a:buFontTx/>
              <a:buChar char="-"/>
            </a:pPr>
            <a:r>
              <a:rPr lang="en-GB" dirty="0">
                <a:latin typeface="Tw Cen MT"/>
              </a:rPr>
              <a:t>V. Slavchevska, M. Veldman, C. Park, V. Boero, L. Y. Gurbuzer, A. M. Giaquinto. From law to practice: A cross-country assessment of gender inequalities in rights to land. 2025. Special issue on gender, Global Food Security Journal </a:t>
            </a:r>
            <a:r>
              <a:rPr lang="en-GB" dirty="0">
                <a:solidFill>
                  <a:srgbClr val="1B1D1F"/>
                </a:solidFill>
                <a:latin typeface="Tw Cen MT"/>
                <a:hlinkClick r:id="rId4" tooltip="Persistent link using digital object identifier">
                  <a:extLst>
                    <a:ext uri="{A12FA001-AC4F-418D-AE19-62706E023703}">
                      <ahyp:hlinkClr xmlns:ahyp="http://schemas.microsoft.com/office/drawing/2018/hyperlinkcolor" val="tx"/>
                    </a:ext>
                  </a:extLst>
                </a:hlinkClick>
              </a:rPr>
              <a:t>https://doi.org/10.1016/j.gfs.2025.100852</a:t>
            </a:r>
            <a:r>
              <a:rPr lang="en-GB" dirty="0">
                <a:solidFill>
                  <a:srgbClr val="1B1D1F"/>
                </a:solidFill>
                <a:latin typeface="Tw Cen MT"/>
              </a:rPr>
              <a:t> </a:t>
            </a:r>
            <a:r>
              <a:rPr lang="en-GB" dirty="0">
                <a:solidFill>
                  <a:schemeClr val="accent1"/>
                </a:solidFill>
                <a:latin typeface="Tw Cen MT"/>
              </a:rPr>
              <a:t> </a:t>
            </a:r>
            <a:r>
              <a:rPr lang="en-GB" dirty="0">
                <a:latin typeface="Tw Cen MT"/>
              </a:rPr>
              <a:t>    </a:t>
            </a:r>
            <a:endParaRPr lang="en-GB" noProof="0" dirty="0">
              <a:effectLst/>
              <a:latin typeface="Tw Cen MT"/>
            </a:endParaRPr>
          </a:p>
          <a:p>
            <a:endParaRPr lang="en-GB" noProof="0" dirty="0">
              <a:effectLst/>
              <a:latin typeface="Tw Cen MT" panose="020B0602020104020603" pitchFamily="34" charset="77"/>
            </a:endParaRPr>
          </a:p>
          <a:p>
            <a:endParaRPr lang="en-GB" dirty="0">
              <a:latin typeface="Tw Cen MT" panose="020B0602020104020603" pitchFamily="34" charset="77"/>
            </a:endParaRPr>
          </a:p>
          <a:p>
            <a:pPr marL="285750" indent="-285750">
              <a:buFontTx/>
              <a:buChar char="-"/>
            </a:pPr>
            <a:r>
              <a:rPr lang="en-GB" b="1" dirty="0">
                <a:latin typeface="Tw Cen MT"/>
              </a:rPr>
              <a:t>FAO. 2025</a:t>
            </a:r>
            <a:r>
              <a:rPr lang="en-GB" dirty="0">
                <a:latin typeface="Tw Cen MT"/>
              </a:rPr>
              <a:t>. The Status of Youth in Agrifood Systems. Rome. </a:t>
            </a:r>
            <a:r>
              <a:rPr lang="en-GB" u="sng" dirty="0">
                <a:hlinkClick r:id="rId5"/>
              </a:rPr>
              <a:t>https://doi.org/10.4060/cd5886en</a:t>
            </a:r>
            <a:endParaRPr lang="en-GB" u="sng" dirty="0"/>
          </a:p>
          <a:p>
            <a:pPr marL="285750" indent="-285750">
              <a:buFontTx/>
              <a:buChar char="-"/>
            </a:pPr>
            <a:endParaRPr lang="en-GB" u="sng" dirty="0"/>
          </a:p>
          <a:p>
            <a:pPr marL="285750" indent="-285750">
              <a:buFontTx/>
              <a:buChar char="-"/>
            </a:pPr>
            <a:endParaRPr lang="en-GB" u="sng" dirty="0"/>
          </a:p>
          <a:p>
            <a:endParaRPr lang="en-GB" dirty="0">
              <a:latin typeface="Tw Cen MT"/>
            </a:endParaRPr>
          </a:p>
        </p:txBody>
      </p:sp>
      <p:pic>
        <p:nvPicPr>
          <p:cNvPr id="6" name="Picture 2">
            <a:extLst>
              <a:ext uri="{FF2B5EF4-FFF2-40B4-BE49-F238E27FC236}">
                <a16:creationId xmlns:a16="http://schemas.microsoft.com/office/drawing/2014/main" id="{C2313C02-BA9C-C18F-2B57-B2FB159746C0}"/>
              </a:ext>
            </a:extLst>
          </p:cNvPr>
          <p:cNvPicPr>
            <a:picLocks noChangeAspect="1"/>
          </p:cNvPicPr>
          <p:nvPr/>
        </p:nvPicPr>
        <p:blipFill>
          <a:blip r:embed="rId6"/>
          <a:stretch>
            <a:fillRect/>
          </a:stretch>
        </p:blipFill>
        <p:spPr>
          <a:xfrm>
            <a:off x="8581013" y="566847"/>
            <a:ext cx="1661015" cy="2297477"/>
          </a:xfrm>
          <a:prstGeom prst="rect">
            <a:avLst/>
          </a:prstGeom>
          <a:ln>
            <a:noFill/>
          </a:ln>
          <a:effectLst>
            <a:outerShdw blurRad="292100" dist="139700" dir="2700000" algn="tl" rotWithShape="0">
              <a:srgbClr val="333333">
                <a:alpha val="65000"/>
              </a:srgbClr>
            </a:outerShdw>
          </a:effectLst>
        </p:spPr>
      </p:pic>
      <p:pic>
        <p:nvPicPr>
          <p:cNvPr id="8" name="Picture 12">
            <a:extLst>
              <a:ext uri="{FF2B5EF4-FFF2-40B4-BE49-F238E27FC236}">
                <a16:creationId xmlns:a16="http://schemas.microsoft.com/office/drawing/2014/main" id="{4B52DBF3-BD4F-3AD7-0D43-AD5C99C33412}"/>
              </a:ext>
            </a:extLst>
          </p:cNvPr>
          <p:cNvPicPr>
            <a:picLocks noChangeAspect="1"/>
          </p:cNvPicPr>
          <p:nvPr/>
        </p:nvPicPr>
        <p:blipFill>
          <a:blip r:embed="rId7"/>
          <a:stretch>
            <a:fillRect/>
          </a:stretch>
        </p:blipFill>
        <p:spPr>
          <a:xfrm>
            <a:off x="9866361" y="2736371"/>
            <a:ext cx="1632798" cy="2165085"/>
          </a:xfrm>
          <a:prstGeom prst="rect">
            <a:avLst/>
          </a:prstGeom>
          <a:effectLst>
            <a:outerShdw blurRad="50800" dist="38100" dir="2700000" algn="tl" rotWithShape="0">
              <a:prstClr val="black">
                <a:alpha val="40000"/>
              </a:prstClr>
            </a:outerShdw>
          </a:effectLst>
        </p:spPr>
      </p:pic>
      <p:pic>
        <p:nvPicPr>
          <p:cNvPr id="4" name="Image 3">
            <a:extLst>
              <a:ext uri="{FF2B5EF4-FFF2-40B4-BE49-F238E27FC236}">
                <a16:creationId xmlns:a16="http://schemas.microsoft.com/office/drawing/2014/main" id="{A529C157-DF7D-C449-4795-B9D33571BC31}"/>
              </a:ext>
            </a:extLst>
          </p:cNvPr>
          <p:cNvPicPr>
            <a:picLocks noChangeAspect="1"/>
          </p:cNvPicPr>
          <p:nvPr/>
        </p:nvPicPr>
        <p:blipFill>
          <a:blip r:embed="rId8"/>
          <a:stretch>
            <a:fillRect/>
          </a:stretch>
        </p:blipFill>
        <p:spPr>
          <a:xfrm>
            <a:off x="8793789" y="2441209"/>
            <a:ext cx="1206673" cy="1651367"/>
          </a:xfrm>
          <a:prstGeom prst="rect">
            <a:avLst/>
          </a:prstGeom>
        </p:spPr>
      </p:pic>
      <p:pic>
        <p:nvPicPr>
          <p:cNvPr id="1026" name="Picture 2" descr="Go to journal home page - Global Food Security">
            <a:extLst>
              <a:ext uri="{FF2B5EF4-FFF2-40B4-BE49-F238E27FC236}">
                <a16:creationId xmlns:a16="http://schemas.microsoft.com/office/drawing/2014/main" id="{C7E33DE8-A835-8D76-6C0C-CD8B0CE802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52275" y="838888"/>
            <a:ext cx="1506324" cy="200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959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9089C-A859-422C-C863-8A1D625A20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72CC44-AD8B-5BB5-F6AD-D21373105A09}"/>
              </a:ext>
            </a:extLst>
          </p:cNvPr>
          <p:cNvSpPr txBox="1">
            <a:spLocks/>
          </p:cNvSpPr>
          <p:nvPr/>
        </p:nvSpPr>
        <p:spPr>
          <a:xfrm>
            <a:off x="533400" y="100482"/>
            <a:ext cx="10515600" cy="6578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a:solidFill>
                  <a:srgbClr val="C00000"/>
                </a:solidFill>
                <a:latin typeface="TW Cen MT"/>
              </a:rPr>
              <a:t>Ressources clés</a:t>
            </a:r>
          </a:p>
        </p:txBody>
      </p:sp>
      <p:sp>
        <p:nvSpPr>
          <p:cNvPr id="3" name="ZoneTexte 2">
            <a:extLst>
              <a:ext uri="{FF2B5EF4-FFF2-40B4-BE49-F238E27FC236}">
                <a16:creationId xmlns:a16="http://schemas.microsoft.com/office/drawing/2014/main" id="{283D0CBD-2B6A-1F40-2713-6581C87B6D1E}"/>
              </a:ext>
            </a:extLst>
          </p:cNvPr>
          <p:cNvSpPr txBox="1"/>
          <p:nvPr/>
        </p:nvSpPr>
        <p:spPr>
          <a:xfrm>
            <a:off x="533400" y="956092"/>
            <a:ext cx="8099961" cy="5847755"/>
          </a:xfrm>
          <a:prstGeom prst="rect">
            <a:avLst/>
          </a:prstGeom>
          <a:noFill/>
        </p:spPr>
        <p:txBody>
          <a:bodyPr wrap="square" lIns="91440" tIns="45720" rIns="91440" bIns="45720" rtlCol="0" anchor="t">
            <a:spAutoFit/>
          </a:bodyPr>
          <a:lstStyle/>
          <a:p>
            <a:pPr marL="285750" indent="-285750">
              <a:spcAft>
                <a:spcPts val="1200"/>
              </a:spcAft>
              <a:buFont typeface="Calibri" panose="020F0502020204030204" pitchFamily="34" charset="0"/>
              <a:buChar char="₋"/>
            </a:pPr>
            <a:r>
              <a:rPr lang="en-GB" b="1" noProof="0">
                <a:latin typeface="Tw Cen MT" panose="020B0602020104020603" pitchFamily="34" charset="77"/>
              </a:rPr>
              <a:t>FAO. 2022</a:t>
            </a:r>
            <a:r>
              <a:rPr lang="en-GB" noProof="0">
                <a:latin typeface="Tw Cen MT" panose="020B0602020104020603" pitchFamily="34" charset="77"/>
              </a:rPr>
              <a:t>. </a:t>
            </a:r>
            <a:r>
              <a:rPr lang="en-GB" i="1" noProof="0">
                <a:latin typeface="Tw Cen MT" panose="020B0602020104020603" pitchFamily="34" charset="77"/>
              </a:rPr>
              <a:t>Directives volontaires pour une Gouvernance responsable des régimes fonciers applicables aux terres, aux pêches et aux forês dans le contexte de la sécurité alimentaire nationale</a:t>
            </a:r>
            <a:r>
              <a:rPr lang="en-GB" noProof="0">
                <a:latin typeface="Tw Cen MT" panose="020B0602020104020603" pitchFamily="34" charset="77"/>
              </a:rPr>
              <a:t>. Rome.</a:t>
            </a:r>
            <a:r>
              <a:rPr lang="en-GB">
                <a:latin typeface="Tw Cen MT" panose="020B0602020104020603" pitchFamily="34" charset="77"/>
              </a:rPr>
              <a:t> </a:t>
            </a:r>
            <a:r>
              <a:rPr lang="en-GB">
                <a:latin typeface="Tw Cen MT" panose="020B0602020104020603" pitchFamily="34" charset="77"/>
                <a:hlinkClick r:id="rId2"/>
              </a:rPr>
              <a:t>https://openknowledge.fao.org/server/api/core/bitstreams/0aadeac1-84f4-4d27-9961-b0bebe043776/content</a:t>
            </a:r>
            <a:r>
              <a:rPr lang="en-GB">
                <a:latin typeface="Tw Cen MT" panose="020B0602020104020603" pitchFamily="34" charset="77"/>
              </a:rPr>
              <a:t> </a:t>
            </a:r>
          </a:p>
          <a:p>
            <a:pPr marL="285750" indent="-285750">
              <a:spcAft>
                <a:spcPts val="1200"/>
              </a:spcAft>
              <a:buFont typeface="Calibri" panose="020F0502020204030204" pitchFamily="34" charset="0"/>
              <a:buChar char="₋"/>
            </a:pPr>
            <a:r>
              <a:rPr lang="en-GB" b="1" noProof="0">
                <a:latin typeface="Tw Cen MT" panose="020B0602020104020603" pitchFamily="34" charset="77"/>
              </a:rPr>
              <a:t>CSA. 2024</a:t>
            </a:r>
            <a:r>
              <a:rPr lang="en-GB" noProof="0">
                <a:latin typeface="Tw Cen MT" panose="020B0602020104020603" pitchFamily="34" charset="77"/>
              </a:rPr>
              <a:t>. </a:t>
            </a:r>
            <a:r>
              <a:rPr lang="en-GB" i="1" noProof="0">
                <a:latin typeface="Tw Cen MT" panose="020B0602020104020603" pitchFamily="34" charset="77"/>
              </a:rPr>
              <a:t>Directives volontaires du CSA sur l’égalité des genres et l’autonomisation des femmes et des filles dans le contexte de la sécurité alimentaire et de la nutrition</a:t>
            </a:r>
            <a:r>
              <a:rPr lang="en-GB" noProof="0">
                <a:latin typeface="Tw Cen MT" panose="020B0602020104020603" pitchFamily="34" charset="77"/>
              </a:rPr>
              <a:t>, FAO, Rome. </a:t>
            </a:r>
            <a:r>
              <a:rPr lang="en-GB">
                <a:latin typeface="Tw Cen MT" panose="020B0602020104020603" pitchFamily="34" charset="77"/>
                <a:hlinkClick r:id="rId3"/>
              </a:rPr>
              <a:t>https://openknowledge.fao.org/server/api/core/bitstreams/3f838ec1-213b-4683-8d23-d16f6afeb801/content</a:t>
            </a:r>
            <a:r>
              <a:rPr lang="en-GB">
                <a:latin typeface="Tw Cen MT" panose="020B0602020104020603" pitchFamily="34" charset="77"/>
              </a:rPr>
              <a:t> </a:t>
            </a:r>
          </a:p>
          <a:p>
            <a:pPr marL="285750" indent="-285750">
              <a:spcAft>
                <a:spcPts val="1200"/>
              </a:spcAft>
              <a:buFont typeface="Calibri" panose="020F0502020204030204" pitchFamily="34" charset="0"/>
              <a:buChar char="₋"/>
            </a:pPr>
            <a:r>
              <a:rPr lang="en-GB" b="1" noProof="0">
                <a:latin typeface="Tw Cen MT" panose="020B0602020104020603" pitchFamily="34" charset="77"/>
              </a:rPr>
              <a:t>FAO. ILC. CIRAD. </a:t>
            </a:r>
            <a:r>
              <a:rPr lang="en-GB" noProof="0">
                <a:latin typeface="Tw Cen MT" panose="020B0602020104020603" pitchFamily="34" charset="77"/>
              </a:rPr>
              <a:t> 2025. </a:t>
            </a:r>
            <a:r>
              <a:rPr lang="en-GB" i="1" noProof="0">
                <a:latin typeface="Tw Cen MT" panose="020B0602020104020603" pitchFamily="34" charset="77"/>
              </a:rPr>
              <a:t>Report on the State of Land Governance and Tenure</a:t>
            </a:r>
            <a:r>
              <a:rPr lang="en-GB" noProof="0">
                <a:latin typeface="Tw Cen MT" panose="020B0602020104020603" pitchFamily="34" charset="77"/>
              </a:rPr>
              <a:t>. (à paraître)</a:t>
            </a:r>
          </a:p>
          <a:p>
            <a:pPr marL="285750" indent="-285750">
              <a:spcAft>
                <a:spcPts val="1200"/>
              </a:spcAft>
              <a:buFont typeface="Calibri" panose="020F0502020204030204" pitchFamily="34" charset="0"/>
              <a:buChar char="₋"/>
            </a:pPr>
            <a:r>
              <a:rPr lang="en-GB" b="1" noProof="0">
                <a:latin typeface="Tw Cen MT" panose="020B0602020104020603" pitchFamily="34" charset="77"/>
              </a:rPr>
              <a:t>FAO.</a:t>
            </a:r>
            <a:r>
              <a:rPr lang="en-GB" noProof="0">
                <a:latin typeface="Tw Cen MT" panose="020B0602020104020603" pitchFamily="34" charset="77"/>
              </a:rPr>
              <a:t> </a:t>
            </a:r>
            <a:r>
              <a:rPr lang="en-GB" b="1" noProof="0">
                <a:latin typeface="Tw Cen MT" panose="020B0602020104020603" pitchFamily="34" charset="77"/>
              </a:rPr>
              <a:t>2025</a:t>
            </a:r>
            <a:r>
              <a:rPr lang="en-GB" noProof="0">
                <a:latin typeface="Tw Cen MT" panose="020B0602020104020603" pitchFamily="34" charset="77"/>
              </a:rPr>
              <a:t>. </a:t>
            </a:r>
            <a:r>
              <a:rPr lang="en-GB" i="1" noProof="0">
                <a:latin typeface="Tw Cen MT" panose="020B0602020104020603" pitchFamily="34" charset="77"/>
              </a:rPr>
              <a:t>The State of Food and Agriculture (SOFA)</a:t>
            </a:r>
            <a:r>
              <a:rPr lang="en-GB" noProof="0">
                <a:latin typeface="Tw Cen MT" panose="020B0602020104020603" pitchFamily="34" charset="77"/>
              </a:rPr>
              <a:t> – FAO flagship publication </a:t>
            </a:r>
            <a:r>
              <a:rPr lang="en-GB">
                <a:latin typeface="Tw Cen MT" panose="020B0602020104020603" pitchFamily="34" charset="77"/>
              </a:rPr>
              <a:t>(à paraître en français) </a:t>
            </a:r>
            <a:r>
              <a:rPr lang="fr-FR">
                <a:latin typeface="Tw Cen MT" panose="020B0602020104020603" pitchFamily="34" charset="77"/>
                <a:hlinkClick r:id="rId4">
                  <a:extLst>
                    <a:ext uri="{A12FA001-AC4F-418D-AE19-62706E023703}">
                      <ahyp:hlinkClr xmlns:ahyp="http://schemas.microsoft.com/office/drawing/2018/hyperlinkcolor" val="tx"/>
                    </a:ext>
                  </a:extLst>
                </a:hlinkClick>
              </a:rPr>
              <a:t>https://doi.org/10.4060/cd7067en</a:t>
            </a:r>
            <a:r>
              <a:rPr lang="fr-FR">
                <a:latin typeface="Tw Cen MT" panose="020B0602020104020603" pitchFamily="34" charset="77"/>
              </a:rPr>
              <a:t> </a:t>
            </a:r>
            <a:endParaRPr lang="en-GB">
              <a:latin typeface="Tw Cen MT" panose="020B0602020104020603" pitchFamily="34" charset="77"/>
            </a:endParaRPr>
          </a:p>
          <a:p>
            <a:pPr marL="285750" indent="-285750">
              <a:spcAft>
                <a:spcPts val="1200"/>
              </a:spcAft>
              <a:buFont typeface="Calibri" panose="020F0502020204030204" pitchFamily="34" charset="0"/>
              <a:buChar char="₋"/>
            </a:pPr>
            <a:r>
              <a:rPr lang="en-GB" b="1" noProof="0">
                <a:latin typeface="Tw Cen MT" panose="020B0602020104020603" pitchFamily="34" charset="77"/>
              </a:rPr>
              <a:t>FAO. 2025. </a:t>
            </a:r>
            <a:r>
              <a:rPr lang="en-GB" i="1" noProof="0">
                <a:latin typeface="Tw Cen MT" panose="020B0602020104020603" pitchFamily="34" charset="77"/>
              </a:rPr>
              <a:t>The status of women in agrifood systems in sub-Saharan Africa (</a:t>
            </a:r>
            <a:r>
              <a:rPr lang="en-GB">
                <a:latin typeface="Tw Cen MT" panose="020B0602020104020603" pitchFamily="34" charset="77"/>
              </a:rPr>
              <a:t>à paraître</a:t>
            </a:r>
            <a:r>
              <a:rPr lang="en-GB" i="1" noProof="0">
                <a:latin typeface="Tw Cen MT" panose="020B0602020104020603" pitchFamily="34" charset="77"/>
              </a:rPr>
              <a:t>)</a:t>
            </a:r>
            <a:endParaRPr lang="en-GB" noProof="0">
              <a:latin typeface="Tw Cen MT" panose="020B0602020104020603" pitchFamily="34" charset="77"/>
            </a:endParaRPr>
          </a:p>
          <a:p>
            <a:pPr marL="285750" indent="-285750">
              <a:spcAft>
                <a:spcPts val="1200"/>
              </a:spcAft>
              <a:buFont typeface="Calibri" panose="020F0502020204030204" pitchFamily="34" charset="0"/>
              <a:buChar char="₋"/>
            </a:pPr>
            <a:r>
              <a:rPr lang="en-GB" b="1" noProof="0">
                <a:latin typeface="Tw Cen MT" panose="020B0602020104020603" pitchFamily="34" charset="77"/>
              </a:rPr>
              <a:t>OHCHR, FAO and UN-Habitat.</a:t>
            </a:r>
            <a:r>
              <a:rPr lang="en-GB" noProof="0">
                <a:latin typeface="Tw Cen MT" panose="020B0602020104020603" pitchFamily="34" charset="77"/>
              </a:rPr>
              <a:t> 2025. </a:t>
            </a:r>
            <a:r>
              <a:rPr lang="en-GB" i="1" noProof="0">
                <a:latin typeface="Tw Cen MT" panose="020B0602020104020603" pitchFamily="34" charset="77"/>
              </a:rPr>
              <a:t>Fact Sheet No. [TBC]: Frequently Asked Questions on Land and Human Rights. (</a:t>
            </a:r>
            <a:r>
              <a:rPr lang="en-GB">
                <a:latin typeface="Tw Cen MT" panose="020B0602020104020603" pitchFamily="34" charset="77"/>
              </a:rPr>
              <a:t>à paraître</a:t>
            </a:r>
            <a:r>
              <a:rPr lang="en-GB" i="1" noProof="0">
                <a:latin typeface="Tw Cen MT" panose="020B0602020104020603" pitchFamily="34" charset="77"/>
              </a:rPr>
              <a:t>)</a:t>
            </a:r>
            <a:endParaRPr lang="en-GB" i="1" noProof="0" dirty="0">
              <a:latin typeface="Tw Cen MT" panose="020B0602020104020603" pitchFamily="34" charset="77"/>
            </a:endParaRPr>
          </a:p>
        </p:txBody>
      </p:sp>
      <p:pic>
        <p:nvPicPr>
          <p:cNvPr id="5" name="Image 4">
            <a:extLst>
              <a:ext uri="{FF2B5EF4-FFF2-40B4-BE49-F238E27FC236}">
                <a16:creationId xmlns:a16="http://schemas.microsoft.com/office/drawing/2014/main" id="{1019D764-E1A0-EF5B-897D-7BC28C00B072}"/>
              </a:ext>
            </a:extLst>
          </p:cNvPr>
          <p:cNvPicPr>
            <a:picLocks noChangeAspect="1"/>
          </p:cNvPicPr>
          <p:nvPr/>
        </p:nvPicPr>
        <p:blipFill>
          <a:blip r:embed="rId5"/>
          <a:stretch>
            <a:fillRect/>
          </a:stretch>
        </p:blipFill>
        <p:spPr>
          <a:xfrm>
            <a:off x="8633361" y="248170"/>
            <a:ext cx="2108070" cy="2944736"/>
          </a:xfrm>
          <a:prstGeom prst="rect">
            <a:avLst/>
          </a:prstGeom>
        </p:spPr>
      </p:pic>
      <p:pic>
        <p:nvPicPr>
          <p:cNvPr id="4" name="Image 3">
            <a:extLst>
              <a:ext uri="{FF2B5EF4-FFF2-40B4-BE49-F238E27FC236}">
                <a16:creationId xmlns:a16="http://schemas.microsoft.com/office/drawing/2014/main" id="{58A402EF-B0A4-328F-2528-FA26ED513A97}"/>
              </a:ext>
            </a:extLst>
          </p:cNvPr>
          <p:cNvPicPr>
            <a:picLocks noChangeAspect="1"/>
          </p:cNvPicPr>
          <p:nvPr/>
        </p:nvPicPr>
        <p:blipFill>
          <a:blip r:embed="rId6"/>
          <a:stretch>
            <a:fillRect/>
          </a:stretch>
        </p:blipFill>
        <p:spPr>
          <a:xfrm>
            <a:off x="10083930" y="1720538"/>
            <a:ext cx="2108070" cy="2944736"/>
          </a:xfrm>
          <a:prstGeom prst="rect">
            <a:avLst/>
          </a:prstGeom>
        </p:spPr>
      </p:pic>
      <p:pic>
        <p:nvPicPr>
          <p:cNvPr id="6" name="Picture 5">
            <a:extLst>
              <a:ext uri="{FF2B5EF4-FFF2-40B4-BE49-F238E27FC236}">
                <a16:creationId xmlns:a16="http://schemas.microsoft.com/office/drawing/2014/main" id="{22F59370-754F-7BE1-F785-5232C2FA9D34}"/>
              </a:ext>
            </a:extLst>
          </p:cNvPr>
          <p:cNvPicPr>
            <a:picLocks noChangeAspect="1"/>
          </p:cNvPicPr>
          <p:nvPr/>
        </p:nvPicPr>
        <p:blipFill>
          <a:blip r:embed="rId7"/>
          <a:stretch>
            <a:fillRect/>
          </a:stretch>
        </p:blipFill>
        <p:spPr>
          <a:xfrm>
            <a:off x="8742647" y="4403310"/>
            <a:ext cx="1998784" cy="2454690"/>
          </a:xfrm>
          <a:prstGeom prst="rect">
            <a:avLst/>
          </a:prstGeom>
        </p:spPr>
      </p:pic>
    </p:spTree>
    <p:extLst>
      <p:ext uri="{BB962C8B-B14F-4D97-AF65-F5344CB8AC3E}">
        <p14:creationId xmlns:p14="http://schemas.microsoft.com/office/powerpoint/2010/main" val="1765362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5A97D5-0573-F42F-91D9-299A8E8D3537}"/>
              </a:ext>
            </a:extLst>
          </p:cNvPr>
          <p:cNvSpPr txBox="1">
            <a:spLocks/>
          </p:cNvSpPr>
          <p:nvPr/>
        </p:nvSpPr>
        <p:spPr>
          <a:xfrm>
            <a:off x="533400" y="100482"/>
            <a:ext cx="10515600" cy="6578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noProof="0">
                <a:solidFill>
                  <a:srgbClr val="C00000"/>
                </a:solidFill>
                <a:latin typeface="TW Cen MT"/>
              </a:rPr>
              <a:t>Cours </a:t>
            </a:r>
            <a:r>
              <a:rPr lang="en-GB" sz="3200" b="1" noProof="0" err="1">
                <a:solidFill>
                  <a:srgbClr val="C00000"/>
                </a:solidFill>
                <a:latin typeface="TW Cen MT"/>
              </a:rPr>
              <a:t>en</a:t>
            </a:r>
            <a:r>
              <a:rPr lang="en-GB" sz="3200" b="1" noProof="0">
                <a:solidFill>
                  <a:srgbClr val="C00000"/>
                </a:solidFill>
                <a:latin typeface="TW Cen MT"/>
              </a:rPr>
              <a:t> </a:t>
            </a:r>
            <a:r>
              <a:rPr lang="en-GB" sz="3200" b="1" noProof="0" err="1">
                <a:solidFill>
                  <a:srgbClr val="C00000"/>
                </a:solidFill>
                <a:latin typeface="TW Cen MT"/>
              </a:rPr>
              <a:t>ligne</a:t>
            </a:r>
            <a:r>
              <a:rPr lang="en-GB" sz="3200" b="1" noProof="0">
                <a:solidFill>
                  <a:srgbClr val="C00000"/>
                </a:solidFill>
                <a:latin typeface="TW Cen MT"/>
              </a:rPr>
              <a:t> FAO</a:t>
            </a:r>
          </a:p>
        </p:txBody>
      </p:sp>
      <p:sp>
        <p:nvSpPr>
          <p:cNvPr id="4" name="ZoneTexte 3">
            <a:extLst>
              <a:ext uri="{FF2B5EF4-FFF2-40B4-BE49-F238E27FC236}">
                <a16:creationId xmlns:a16="http://schemas.microsoft.com/office/drawing/2014/main" id="{0BF0A64D-CF2E-6120-266F-687377B6E769}"/>
              </a:ext>
            </a:extLst>
          </p:cNvPr>
          <p:cNvSpPr txBox="1"/>
          <p:nvPr/>
        </p:nvSpPr>
        <p:spPr>
          <a:xfrm>
            <a:off x="533399" y="1177131"/>
            <a:ext cx="10649263" cy="4247317"/>
          </a:xfrm>
          <a:prstGeom prst="rect">
            <a:avLst/>
          </a:prstGeom>
          <a:noFill/>
        </p:spPr>
        <p:txBody>
          <a:bodyPr wrap="square">
            <a:spAutoFit/>
          </a:bodyPr>
          <a:lstStyle/>
          <a:p>
            <a:pPr marL="285750" indent="-285750">
              <a:buFontTx/>
              <a:buChar char="-"/>
            </a:pPr>
            <a:r>
              <a:rPr lang="fr-FR" noProof="0" dirty="0">
                <a:latin typeface="Tw Cen MT"/>
              </a:rPr>
              <a:t>Cours en ligne de la FAO sur l’indicateur 5.a.2 des ODD (</a:t>
            </a:r>
            <a:r>
              <a:rPr lang="fr-FR" b="1" noProof="0" dirty="0">
                <a:latin typeface="Tw Cen MT"/>
              </a:rPr>
              <a:t>en cours de révision pour refléter la dernière mise à jour des métadonnées</a:t>
            </a:r>
            <a:r>
              <a:rPr lang="fr-FR" noProof="0" dirty="0">
                <a:latin typeface="Tw Cen MT"/>
              </a:rPr>
              <a:t>): </a:t>
            </a:r>
            <a:r>
              <a:rPr lang="fr-FR" noProof="0" dirty="0">
                <a:latin typeface="Tw Cen MT"/>
                <a:hlinkClick r:id="rId2"/>
              </a:rPr>
              <a:t>https://elearning.fao.org/course/view.php?id=600</a:t>
            </a:r>
            <a:endParaRPr lang="fr-FR" noProof="0" dirty="0">
              <a:latin typeface="Tw Cen MT"/>
            </a:endParaRPr>
          </a:p>
          <a:p>
            <a:endParaRPr lang="fr-FR" noProof="0" dirty="0">
              <a:latin typeface="Tw Cen MT"/>
            </a:endParaRPr>
          </a:p>
          <a:p>
            <a:pPr marL="285750" indent="-285750">
              <a:buFontTx/>
              <a:buChar char="-"/>
            </a:pPr>
            <a:r>
              <a:rPr lang="fr-FR" dirty="0">
                <a:latin typeface="Tw Cen MT"/>
              </a:rPr>
              <a:t>Cours en ligne de la FAO: </a:t>
            </a:r>
            <a:r>
              <a:rPr lang="fr-FR" noProof="0" dirty="0">
                <a:latin typeface="Tw Cen MT"/>
              </a:rPr>
              <a:t>Centrage sur la gouvernance pour une amélioration de l’appui aux politiques et de l’assistance technique</a:t>
            </a:r>
            <a:r>
              <a:rPr lang="fr-FR" dirty="0">
                <a:latin typeface="Tw Cen MT"/>
              </a:rPr>
              <a:t>. </a:t>
            </a:r>
            <a:r>
              <a:rPr lang="fr-FR" dirty="0">
                <a:latin typeface="Tw Cen MT"/>
                <a:hlinkClick r:id="rId3"/>
              </a:rPr>
              <a:t>https://elearning.fao.org/course/view.php?id=1136</a:t>
            </a:r>
            <a:r>
              <a:rPr lang="fr-FR" dirty="0">
                <a:latin typeface="Tw Cen MT"/>
              </a:rPr>
              <a:t> </a:t>
            </a:r>
          </a:p>
          <a:p>
            <a:pPr marL="285750" indent="-285750">
              <a:buFontTx/>
              <a:buChar char="-"/>
            </a:pPr>
            <a:endParaRPr lang="fr-FR" noProof="0" dirty="0">
              <a:latin typeface="Tw Cen MT"/>
            </a:endParaRPr>
          </a:p>
          <a:p>
            <a:pPr marL="285750" indent="-285750">
              <a:buFontTx/>
              <a:buChar char="-"/>
            </a:pPr>
            <a:r>
              <a:rPr lang="fr-FR" dirty="0">
                <a:latin typeface="Tw Cen MT"/>
              </a:rPr>
              <a:t>Cours en ligne de la FAO </a:t>
            </a:r>
            <a:r>
              <a:rPr lang="fr-FR" b="1" dirty="0">
                <a:latin typeface="Tw Cen MT"/>
              </a:rPr>
              <a:t>disponible uniquement en anglais</a:t>
            </a:r>
            <a:r>
              <a:rPr lang="fr-FR" dirty="0">
                <a:latin typeface="Tw Cen MT"/>
              </a:rPr>
              <a:t>: </a:t>
            </a:r>
            <a:r>
              <a:rPr lang="fr-FR" noProof="0" dirty="0" err="1">
                <a:latin typeface="Tw Cen MT"/>
              </a:rPr>
              <a:t>Voluntary</a:t>
            </a:r>
            <a:r>
              <a:rPr lang="fr-FR" noProof="0" dirty="0">
                <a:latin typeface="Tw Cen MT"/>
              </a:rPr>
              <a:t> Guidelines on Gender </a:t>
            </a:r>
            <a:r>
              <a:rPr lang="fr-FR" noProof="0" dirty="0" err="1">
                <a:latin typeface="Tw Cen MT"/>
              </a:rPr>
              <a:t>Equality</a:t>
            </a:r>
            <a:r>
              <a:rPr lang="fr-FR" noProof="0" dirty="0">
                <a:latin typeface="Tw Cen MT"/>
              </a:rPr>
              <a:t> and </a:t>
            </a:r>
            <a:r>
              <a:rPr lang="fr-FR" noProof="0" dirty="0" err="1">
                <a:latin typeface="Tw Cen MT"/>
              </a:rPr>
              <a:t>Women’s</a:t>
            </a:r>
            <a:r>
              <a:rPr lang="fr-FR" noProof="0" dirty="0">
                <a:latin typeface="Tw Cen MT"/>
              </a:rPr>
              <a:t> and Girls’ </a:t>
            </a:r>
            <a:r>
              <a:rPr lang="fr-FR" noProof="0" dirty="0" err="1">
                <a:latin typeface="Tw Cen MT"/>
              </a:rPr>
              <a:t>Empowerment</a:t>
            </a:r>
            <a:r>
              <a:rPr lang="fr-FR" noProof="0" dirty="0">
                <a:latin typeface="Tw Cen MT"/>
              </a:rPr>
              <a:t> in the </a:t>
            </a:r>
            <a:r>
              <a:rPr lang="fr-FR" noProof="0" dirty="0" err="1">
                <a:latin typeface="Tw Cen MT"/>
              </a:rPr>
              <a:t>Context</a:t>
            </a:r>
            <a:r>
              <a:rPr lang="fr-FR" noProof="0" dirty="0">
                <a:latin typeface="Tw Cen MT"/>
              </a:rPr>
              <a:t> of Food Security and Nutrition. </a:t>
            </a:r>
            <a:r>
              <a:rPr lang="fr-FR" noProof="0" dirty="0">
                <a:latin typeface="Tw Cen MT"/>
                <a:hlinkClick r:id="rId4"/>
              </a:rPr>
              <a:t>https://elearning.fao.org/course/view.php?id=1332</a:t>
            </a:r>
            <a:r>
              <a:rPr lang="fr-FR" noProof="0" dirty="0">
                <a:latin typeface="Tw Cen MT"/>
              </a:rPr>
              <a:t> </a:t>
            </a:r>
          </a:p>
          <a:p>
            <a:pPr marL="285750" indent="-285750">
              <a:buFontTx/>
              <a:buChar char="-"/>
            </a:pPr>
            <a:endParaRPr lang="fr-FR" noProof="0" dirty="0">
              <a:latin typeface="Tw Cen MT"/>
            </a:endParaRPr>
          </a:p>
          <a:p>
            <a:pPr marL="285750" indent="-285750">
              <a:buFontTx/>
              <a:buChar char="-"/>
            </a:pPr>
            <a:r>
              <a:rPr lang="fr-FR" dirty="0">
                <a:latin typeface="Tw Cen MT"/>
              </a:rPr>
              <a:t>Cours en ligne de la FAO: </a:t>
            </a:r>
            <a:r>
              <a:rPr lang="fr-FR" noProof="0" dirty="0">
                <a:latin typeface="Tw Cen MT"/>
              </a:rPr>
              <a:t>Introduction à la gouvernance responsable des régimes fonciers. </a:t>
            </a:r>
            <a:r>
              <a:rPr lang="fr-FR" noProof="0" dirty="0">
                <a:latin typeface="Tw Cen MT"/>
                <a:hlinkClick r:id="rId5"/>
              </a:rPr>
              <a:t>https://elearning.fao.org/course/view.php?id=173</a:t>
            </a:r>
            <a:r>
              <a:rPr lang="fr-FR" noProof="0" dirty="0">
                <a:latin typeface="Tw Cen MT"/>
              </a:rPr>
              <a:t> </a:t>
            </a:r>
          </a:p>
          <a:p>
            <a:pPr marL="285750" indent="-285750">
              <a:buFontTx/>
              <a:buChar char="-"/>
            </a:pPr>
            <a:endParaRPr lang="fr-FR" noProof="0" dirty="0">
              <a:latin typeface="Tw Cen MT"/>
            </a:endParaRPr>
          </a:p>
          <a:p>
            <a:pPr marL="285750" indent="-285750">
              <a:buFontTx/>
              <a:buChar char="-"/>
            </a:pPr>
            <a:endParaRPr lang="fr-FR" noProof="0" dirty="0">
              <a:latin typeface="Tw Cen MT"/>
            </a:endParaRPr>
          </a:p>
          <a:p>
            <a:pPr marL="285750" indent="-285750">
              <a:buFontTx/>
              <a:buChar char="-"/>
            </a:pPr>
            <a:endParaRPr lang="fr-FR" noProof="0" dirty="0">
              <a:latin typeface="Tw Cen MT"/>
            </a:endParaRPr>
          </a:p>
        </p:txBody>
      </p:sp>
    </p:spTree>
    <p:extLst>
      <p:ext uri="{BB962C8B-B14F-4D97-AF65-F5344CB8AC3E}">
        <p14:creationId xmlns:p14="http://schemas.microsoft.com/office/powerpoint/2010/main" val="907796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DF0223-CBAA-4D6C-9824-9D7E6A686B57}"/>
</file>

<file path=customXml/itemProps2.xml><?xml version="1.0" encoding="utf-8"?>
<ds:datastoreItem xmlns:ds="http://schemas.openxmlformats.org/officeDocument/2006/customXml" ds:itemID="{1662E48B-7CA9-4135-93BB-C3546EC5A9E3}"/>
</file>

<file path=customXml/itemProps3.xml><?xml version="1.0" encoding="utf-8"?>
<ds:datastoreItem xmlns:ds="http://schemas.openxmlformats.org/officeDocument/2006/customXml" ds:itemID="{E3B8E585-49CC-48EB-B1E1-CB061F5F3514}"/>
</file>

<file path=docProps/app.xml><?xml version="1.0" encoding="utf-8"?>
<Properties xmlns="http://schemas.openxmlformats.org/officeDocument/2006/extended-properties" xmlns:vt="http://schemas.openxmlformats.org/officeDocument/2006/docPropsVTypes">
  <TotalTime>582</TotalTime>
  <Words>3038</Words>
  <Application>Microsoft Office PowerPoint</Application>
  <PresentationFormat>Widescreen</PresentationFormat>
  <Paragraphs>264</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Aptos Display</vt:lpstr>
      <vt:lpstr>Arial</vt:lpstr>
      <vt:lpstr>Calibri</vt:lpstr>
      <vt:lpstr>Calibri Light</vt:lpstr>
      <vt:lpstr>TW Cen MT</vt:lpstr>
      <vt:lpstr>TW Cen MT</vt:lpstr>
      <vt:lpstr>Office Theme</vt:lpstr>
      <vt:lpstr> Approches genre dans la gestion intégrée des ressources naturelles renouvelables face aux changements climatiques :  Donnees, outils, méthodologies et priorités</vt:lpstr>
      <vt:lpstr>Structure de la présentation</vt:lpstr>
      <vt:lpstr>PowerPoint Presentation</vt:lpstr>
      <vt:lpstr>2026 Année Internationale des Agricultrices​</vt:lpstr>
      <vt:lpstr>PowerPoint Presentation</vt:lpstr>
      <vt:lpstr>Autres agendas importants​</vt:lpstr>
      <vt:lpstr>Cadres juridiques des pays </vt:lpstr>
      <vt:lpstr>PowerPoint Presentation</vt:lpstr>
      <vt:lpstr>2.1. La Situation des femmes dans les systèmes agroalimentaires d’Afrique centrale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Ndiaye, Tacko (ESP)</cp:lastModifiedBy>
  <cp:revision>38</cp:revision>
  <dcterms:created xsi:type="dcterms:W3CDTF">2025-01-20T17:36:47Z</dcterms:created>
  <dcterms:modified xsi:type="dcterms:W3CDTF">2025-11-18T16:06:48Z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