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110" y="14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56946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088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88049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37874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223E1DCF-0B7E-42EF-A1CB-5733FF206313}" type="datetimeFigureOut">
              <a:rPr lang="fr-FR" smtClean="0"/>
              <a:t>19/11/2025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923635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223E1DCF-0B7E-42EF-A1CB-5733FF206313}" type="datetimeFigureOut">
              <a:rPr lang="fr-FR" smtClean="0"/>
              <a:t>19/11/2025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62584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E1DCF-0B7E-42EF-A1CB-5733FF206313}" type="datetimeFigureOut">
              <a:rPr lang="fr-FR" smtClean="0"/>
              <a:t>19/11/2025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0137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73994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47668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268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82970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E1DCF-0B7E-42EF-A1CB-5733FF206313}" type="datetimeFigureOut">
              <a:rPr lang="fr-FR" smtClean="0"/>
              <a:t>19/11/2025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2DB3B-9DD8-40C9-9838-C7067BA12D90}" type="slidenum">
              <a:rPr lang="fr-FR" smtClean="0"/>
              <a:t>‹N°›</a:t>
            </a:fld>
            <a:endParaRPr lang="fr-FR"/>
          </a:p>
        </p:txBody>
      </p:sp>
    </p:spTree>
    <p:extLst>
      <p:ext uri="{BB962C8B-B14F-4D97-AF65-F5344CB8AC3E}">
        <p14:creationId xmlns:p14="http://schemas.microsoft.com/office/powerpoint/2010/main" val="294876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4694" y="669935"/>
            <a:ext cx="7329060" cy="1099881"/>
          </a:xfrm>
        </p:spPr>
        <p:txBody>
          <a:bodyPr>
            <a:noAutofit/>
          </a:bodyPr>
          <a:lstStyle/>
          <a:p>
            <a:pPr algn="ctr"/>
            <a:r>
              <a:rPr lang="fr-FR" sz="3200" b="1" dirty="0">
                <a:solidFill>
                  <a:schemeClr val="bg1"/>
                </a:solidFill>
              </a:rPr>
              <a:t>Session 5: Genre, inclusion et équité dans la gestion des ressources naturelles et la résilience climatique</a:t>
            </a:r>
            <a:br>
              <a:rPr lang="fr-FR" sz="3200" b="1" dirty="0">
                <a:solidFill>
                  <a:schemeClr val="bg1"/>
                </a:solidFill>
              </a:rPr>
            </a:br>
            <a:r>
              <a:rPr lang="fr-FR" sz="2600" b="1" i="1" dirty="0">
                <a:solidFill>
                  <a:schemeClr val="bg1"/>
                </a:solidFill>
              </a:rPr>
              <a:t>Modératrice : Mme Sandra RATIARISON</a:t>
            </a:r>
            <a:br>
              <a:rPr lang="fr-FR" sz="3200" b="1" dirty="0">
                <a:solidFill>
                  <a:schemeClr val="bg1"/>
                </a:solidFill>
              </a:rPr>
            </a:br>
            <a:endParaRPr lang="fr-FR" sz="3200" b="1" dirty="0">
              <a:solidFill>
                <a:schemeClr val="bg1"/>
              </a:solidFill>
            </a:endParaRPr>
          </a:p>
        </p:txBody>
      </p:sp>
      <p:sp>
        <p:nvSpPr>
          <p:cNvPr id="3" name="Content Placeholder 2"/>
          <p:cNvSpPr>
            <a:spLocks noGrp="1"/>
          </p:cNvSpPr>
          <p:nvPr>
            <p:ph idx="1"/>
          </p:nvPr>
        </p:nvSpPr>
        <p:spPr>
          <a:xfrm>
            <a:off x="-37555" y="2066984"/>
            <a:ext cx="7329060" cy="2778459"/>
          </a:xfrm>
        </p:spPr>
        <p:txBody>
          <a:bodyPr>
            <a:noAutofit/>
          </a:bodyPr>
          <a:lstStyle/>
          <a:p>
            <a:pPr>
              <a:spcBef>
                <a:spcPts val="1400"/>
              </a:spcBef>
              <a:buFont typeface="Wingdings" panose="05000000000000000000" pitchFamily="2" charset="2"/>
              <a:buChar char="q"/>
            </a:pPr>
            <a:r>
              <a:rPr lang="fr-FR" sz="2000" dirty="0">
                <a:solidFill>
                  <a:schemeClr val="bg1"/>
                </a:solidFill>
              </a:rPr>
              <a:t> Mettre en lumière les contributions des femmes, des peuples autochtones et des communautés locales dans la gestion durable des ressources naturelles et la résilience climatique, en valorisant leurs savoirs locaux et leurs pratiques traditionnelles</a:t>
            </a:r>
          </a:p>
          <a:p>
            <a:pPr>
              <a:spcBef>
                <a:spcPts val="1400"/>
              </a:spcBef>
              <a:buFont typeface="Wingdings" panose="05000000000000000000" pitchFamily="2" charset="2"/>
              <a:buChar char="q"/>
            </a:pPr>
            <a:r>
              <a:rPr lang="fr-FR" sz="2000" dirty="0">
                <a:solidFill>
                  <a:schemeClr val="bg1"/>
                </a:solidFill>
              </a:rPr>
              <a:t> Identifier les obstacles structurels et les inégalités persistantes (juridiques, économiques, culturelles) qui limitent la participation équitable des groupes marginalisés dans les processus de gouvernance environnementale</a:t>
            </a:r>
          </a:p>
          <a:p>
            <a:pPr>
              <a:spcBef>
                <a:spcPts val="1400"/>
              </a:spcBef>
              <a:buFont typeface="Wingdings" panose="05000000000000000000" pitchFamily="2" charset="2"/>
              <a:buChar char="q"/>
            </a:pPr>
            <a:r>
              <a:rPr lang="fr-FR" sz="2000" dirty="0">
                <a:solidFill>
                  <a:schemeClr val="bg1"/>
                </a:solidFill>
              </a:rPr>
              <a:t> Favoriser le partage d’expériences et de bonnes pratiques portées par les organisations de la société civile (OSC) pour promouvoir l’inclusion, l’équité et les droits dans les politiques et programmes liés à l’environnement et au climat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7428" y="922114"/>
            <a:ext cx="3865944" cy="257729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7428" y="3532942"/>
            <a:ext cx="3865944" cy="2577296"/>
          </a:xfrm>
          <a:prstGeom prst="rect">
            <a:avLst/>
          </a:prstGeom>
        </p:spPr>
      </p:pic>
    </p:spTree>
    <p:extLst>
      <p:ext uri="{BB962C8B-B14F-4D97-AF65-F5344CB8AC3E}">
        <p14:creationId xmlns:p14="http://schemas.microsoft.com/office/powerpoint/2010/main" val="2720384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95931b1-e92a-4b22-acd3-5536491a8c2a" xsi:nil="true"/>
    <TaxCatchAll xmlns="7ac0b51b-7cd2-4e3f-9a80-a270391ff631" xsi:nil="true"/>
    <lcf76f155ced4ddcb4097134ff3c332f xmlns="295931b1-e92a-4b22-acd3-5536491a8c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3550B38-8E6B-45B9-812F-522094F1C166}"/>
</file>

<file path=customXml/itemProps2.xml><?xml version="1.0" encoding="utf-8"?>
<ds:datastoreItem xmlns:ds="http://schemas.openxmlformats.org/officeDocument/2006/customXml" ds:itemID="{00A6845C-3D94-41B3-A3C9-EE7FD29666D0}"/>
</file>

<file path=customXml/itemProps3.xml><?xml version="1.0" encoding="utf-8"?>
<ds:datastoreItem xmlns:ds="http://schemas.openxmlformats.org/officeDocument/2006/customXml" ds:itemID="{07A05015-F59F-47BA-811D-12B1FBDEEF7C}"/>
</file>

<file path=docProps/app.xml><?xml version="1.0" encoding="utf-8"?>
<Properties xmlns="http://schemas.openxmlformats.org/officeDocument/2006/extended-properties" xmlns:vt="http://schemas.openxmlformats.org/officeDocument/2006/docPropsVTypes">
  <TotalTime>185</TotalTime>
  <Words>131</Words>
  <Application>Microsoft Office PowerPoint</Application>
  <PresentationFormat>Grand écran</PresentationFormat>
  <Paragraphs>4</Paragraphs>
  <Slides>1</Slides>
  <Notes>0</Notes>
  <HiddenSlides>0</HiddenSlides>
  <MMClips>0</MMClips>
  <ScaleCrop>false</ScaleCrop>
  <HeadingPairs>
    <vt:vector size="4" baseType="variant">
      <vt:variant>
        <vt:lpstr>Thème</vt:lpstr>
      </vt:variant>
      <vt:variant>
        <vt:i4>1</vt:i4>
      </vt:variant>
      <vt:variant>
        <vt:lpstr>Titres des diapositives</vt:lpstr>
      </vt:variant>
      <vt:variant>
        <vt:i4>1</vt:i4>
      </vt:variant>
    </vt:vector>
  </HeadingPairs>
  <TitlesOfParts>
    <vt:vector size="2" baseType="lpstr">
      <vt:lpstr>Office Theme</vt:lpstr>
      <vt:lpstr>Session 5: Genre, inclusion et équité dans la gestion des ressources naturelles et la résilience climatique Modératrice : Mme Sandra RATIARISON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Insérer votre titre</dc:title>
  <dc:creator>octave matamba</dc:creator>
  <cp:lastModifiedBy>octave matamba</cp:lastModifiedBy>
  <cp:revision>14</cp:revision>
  <dcterms:created xsi:type="dcterms:W3CDTF">2025-01-20T17:36:47Z</dcterms:created>
  <dcterms:modified xsi:type="dcterms:W3CDTF">2025-11-19T11:35:47Z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ies>
</file>