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3A0075-405D-46AC-8F8E-6E38BF5DDF3D}" v="10" dt="2025-11-15T19:31:18.1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110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46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8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49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74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63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84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7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94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68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83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70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76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4694" y="808485"/>
            <a:ext cx="7329060" cy="1099881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Session 4</a:t>
            </a:r>
            <a:br>
              <a:rPr lang="fr-FR" sz="3200" b="1" dirty="0">
                <a:solidFill>
                  <a:schemeClr val="bg1"/>
                </a:solidFill>
              </a:rPr>
            </a:br>
            <a:r>
              <a:rPr lang="fr-FR" sz="3200" b="1" dirty="0">
                <a:solidFill>
                  <a:schemeClr val="bg1"/>
                </a:solidFill>
              </a:rPr>
              <a:t>Adaptation et gestion durable des ressources hydriques</a:t>
            </a:r>
            <a:br>
              <a:rPr lang="fr-FR" sz="3200" b="1" dirty="0">
                <a:solidFill>
                  <a:schemeClr val="bg1"/>
                </a:solidFill>
              </a:rPr>
            </a:br>
            <a:br>
              <a:rPr lang="fr-FR" sz="2600" b="1" i="1" dirty="0">
                <a:solidFill>
                  <a:schemeClr val="bg1"/>
                </a:solidFill>
              </a:rPr>
            </a:br>
            <a:r>
              <a:rPr lang="fr-FR" sz="2600" b="1" i="1" dirty="0">
                <a:solidFill>
                  <a:schemeClr val="bg1"/>
                </a:solidFill>
              </a:rPr>
              <a:t>Modérateur : </a:t>
            </a:r>
            <a:r>
              <a:rPr lang="pt-BR" sz="2600" b="1" i="1" dirty="0">
                <a:solidFill>
                  <a:schemeClr val="bg1"/>
                </a:solidFill>
              </a:rPr>
              <a:t>M. Hernani Filomena COELHO DA SILVA</a:t>
            </a:r>
            <a:br>
              <a:rPr lang="fr-FR" sz="3200" b="1" dirty="0">
                <a:solidFill>
                  <a:schemeClr val="bg1"/>
                </a:solidFill>
              </a:rPr>
            </a:br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230" y="2371794"/>
            <a:ext cx="6840135" cy="277845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r-FR" sz="2600" dirty="0">
                <a:solidFill>
                  <a:schemeClr val="bg1"/>
                </a:solidFill>
              </a:rPr>
              <a:t> Explorer les défis et les opportunités liés à l’utilisation efficiente des ressources hydriques dans un contexte climatique </a:t>
            </a:r>
            <a:r>
              <a:rPr lang="fr-FR" sz="2600">
                <a:solidFill>
                  <a:schemeClr val="bg1"/>
                </a:solidFill>
              </a:rPr>
              <a:t>en mutation</a:t>
            </a:r>
            <a:endParaRPr lang="fr-FR" sz="2600" dirty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q"/>
            </a:pPr>
            <a:endParaRPr lang="fr-FR" sz="2600" dirty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r-FR" sz="2600" dirty="0">
                <a:solidFill>
                  <a:schemeClr val="bg1"/>
                </a:solidFill>
              </a:rPr>
              <a:t>Partager des expériences et dégager des pistes concrètes de collaboration, d’innovation et de renforcement des capacités pour une gestion durable et équitable de l’eau en Afrique centrale</a:t>
            </a:r>
            <a:endParaRPr lang="fr-FR" sz="2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399" y="1017766"/>
            <a:ext cx="4297339" cy="24172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399" y="3605860"/>
            <a:ext cx="4297339" cy="241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8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8F54BAFE2F114480A20DBE23625A73" ma:contentTypeVersion="16" ma:contentTypeDescription="Crée un document." ma:contentTypeScope="" ma:versionID="59b74b9674f9962f688d6d1a49838b00">
  <xsd:schema xmlns:xsd="http://www.w3.org/2001/XMLSchema" xmlns:xs="http://www.w3.org/2001/XMLSchema" xmlns:p="http://schemas.microsoft.com/office/2006/metadata/properties" xmlns:ns2="295931b1-e92a-4b22-acd3-5536491a8c2a" xmlns:ns3="7ac0b51b-7cd2-4e3f-9a80-a270391ff631" targetNamespace="http://schemas.microsoft.com/office/2006/metadata/properties" ma:root="true" ma:fieldsID="8cf4c94e049f51def7bf5bd756035856" ns2:_="" ns3:_="">
    <xsd:import namespace="295931b1-e92a-4b22-acd3-5536491a8c2a"/>
    <xsd:import namespace="7ac0b51b-7cd2-4e3f-9a80-a270391ff631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931b1-e92a-4b22-acd3-5536491a8c2a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8" nillable="true" ma:displayName="Stato consenso" ma:internalName="Stato_x0020_consenso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0b51b-7cd2-4e3f-9a80-a270391ff63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6a7026c-9acb-42a7-81b8-468e36ec354e}" ma:internalName="TaxCatchAll" ma:showField="CatchAllData" ma:web="7ac0b51b-7cd2-4e3f-9a80-a270391ff6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95931b1-e92a-4b22-acd3-5536491a8c2a" xsi:nil="true"/>
    <TaxCatchAll xmlns="7ac0b51b-7cd2-4e3f-9a80-a270391ff631" xsi:nil="true"/>
    <lcf76f155ced4ddcb4097134ff3c332f xmlns="295931b1-e92a-4b22-acd3-5536491a8c2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85955A7-66F1-4925-A022-888E89BB027D}"/>
</file>

<file path=customXml/itemProps2.xml><?xml version="1.0" encoding="utf-8"?>
<ds:datastoreItem xmlns:ds="http://schemas.openxmlformats.org/officeDocument/2006/customXml" ds:itemID="{7B0ACD88-A2EC-4339-90D2-ED4410B8228A}"/>
</file>

<file path=customXml/itemProps3.xml><?xml version="1.0" encoding="utf-8"?>
<ds:datastoreItem xmlns:ds="http://schemas.openxmlformats.org/officeDocument/2006/customXml" ds:itemID="{785970DB-05DC-496E-83C6-5FA31202D020}"/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70</Words>
  <Application>Microsoft Office PowerPoint</Application>
  <PresentationFormat>Grand écran</PresentationFormat>
  <Paragraphs>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Office Theme</vt:lpstr>
      <vt:lpstr>Session 4 Adaptation et gestion durable des ressources hydriques  Modérateur : M. Hernani Filomena COELHO DA SILVA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Insérer votre titre</dc:title>
  <dc:creator>octave matamba</dc:creator>
  <cp:lastModifiedBy>octave matamba</cp:lastModifiedBy>
  <cp:revision>12</cp:revision>
  <dcterms:created xsi:type="dcterms:W3CDTF">2025-01-20T17:36:47Z</dcterms:created>
  <dcterms:modified xsi:type="dcterms:W3CDTF">2025-11-19T11:00:00Z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0x010100388F54BAFE2F114480A20DBE23625A73</vt:lpwstr>
  </property>
</Properties>
</file>