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revisionInfo.xml" ContentType="application/vnd.ms-powerpoint.revisioninfo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18DC69-986D-4E22-84B4-567ECDFB5DF5}" v="10" dt="2025-11-15T21:16:00.8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2" d="100"/>
          <a:sy n="72" d="100"/>
        </p:scale>
        <p:origin x="5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461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83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491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740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635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5849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72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9943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668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83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970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E1DCF-0B7E-42EF-A1CB-5733FF206313}" type="datetimeFigureOut">
              <a:rPr lang="fr-FR" smtClean="0"/>
              <a:t>17/11/2025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2DB3B-9DD8-40C9-9838-C7067BA12D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876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4694" y="808485"/>
            <a:ext cx="7329059" cy="1083925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Session 2</a:t>
            </a:r>
            <a:br>
              <a:rPr lang="fr-FR" sz="3200" b="1" dirty="0">
                <a:solidFill>
                  <a:schemeClr val="bg1"/>
                </a:solidFill>
              </a:rPr>
            </a:br>
            <a:r>
              <a:rPr lang="fr-FR" sz="3200" b="1" dirty="0">
                <a:solidFill>
                  <a:schemeClr val="bg1"/>
                </a:solidFill>
              </a:rPr>
              <a:t>Adaptation des systèmes de production aux changements climatiques</a:t>
            </a:r>
            <a:br>
              <a:rPr lang="fr-FR" sz="3200" b="1" dirty="0">
                <a:solidFill>
                  <a:schemeClr val="bg1"/>
                </a:solidFill>
              </a:rPr>
            </a:br>
            <a:br>
              <a:rPr lang="fr-FR" sz="2600" b="1" i="1" dirty="0">
                <a:solidFill>
                  <a:schemeClr val="bg1"/>
                </a:solidFill>
              </a:rPr>
            </a:br>
            <a:r>
              <a:rPr lang="fr-FR" sz="2600" b="1" i="1" dirty="0">
                <a:solidFill>
                  <a:schemeClr val="bg1"/>
                </a:solidFill>
              </a:rPr>
              <a:t>Modératrice : Mme </a:t>
            </a:r>
            <a:r>
              <a:rPr lang="fr-FR" sz="2600" b="1" i="1" dirty="0" err="1">
                <a:solidFill>
                  <a:schemeClr val="bg1"/>
                </a:solidFill>
              </a:rPr>
              <a:t>Labia</a:t>
            </a:r>
            <a:r>
              <a:rPr lang="fr-FR" sz="2600" b="1" i="1" dirty="0">
                <a:solidFill>
                  <a:schemeClr val="bg1"/>
                </a:solidFill>
              </a:rPr>
              <a:t> Irene OUOBA</a:t>
            </a:r>
            <a:br>
              <a:rPr lang="fr-FR" sz="3200" b="1" dirty="0">
                <a:solidFill>
                  <a:schemeClr val="bg1"/>
                </a:solidFill>
              </a:rPr>
            </a:br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018" y="2309152"/>
            <a:ext cx="7098348" cy="2778459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fr-FR" sz="2400" dirty="0">
                <a:solidFill>
                  <a:schemeClr val="bg1"/>
                </a:solidFill>
              </a:rPr>
              <a:t> Identifier les impacts du changement climatique sur les systèmes de production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fr-FR" sz="2400" dirty="0">
                <a:solidFill>
                  <a:schemeClr val="bg1"/>
                </a:solidFill>
              </a:rPr>
              <a:t> Identifier et partager les bonnes pratiques d’adaptation durables et innovantes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fr-FR" sz="2400" dirty="0">
                <a:solidFill>
                  <a:schemeClr val="bg1"/>
                </a:solidFill>
              </a:rPr>
              <a:t> Souligner le rôle de la recherche dans l’identification de solutions adaptées pour augmenter la résilience des populations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fr-FR" sz="2400" dirty="0">
                <a:solidFill>
                  <a:schemeClr val="bg1"/>
                </a:solidFill>
              </a:rPr>
              <a:t> Présenter le document de référence « Transformer l’alimentation et l’agriculture grâce à une approche systémique »</a:t>
            </a:r>
            <a:r>
              <a:rPr lang="fr-FR" sz="2400" dirty="0"/>
              <a:t> </a:t>
            </a:r>
            <a:endParaRPr lang="fr-FR" sz="2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445" y="1207875"/>
            <a:ext cx="4150098" cy="23344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445" y="3672779"/>
            <a:ext cx="4150098" cy="233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38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8F54BAFE2F114480A20DBE23625A73" ma:contentTypeVersion="16" ma:contentTypeDescription="Crée un document." ma:contentTypeScope="" ma:versionID="59b74b9674f9962f688d6d1a49838b00">
  <xsd:schema xmlns:xsd="http://www.w3.org/2001/XMLSchema" xmlns:xs="http://www.w3.org/2001/XMLSchema" xmlns:p="http://schemas.microsoft.com/office/2006/metadata/properties" xmlns:ns2="295931b1-e92a-4b22-acd3-5536491a8c2a" xmlns:ns3="7ac0b51b-7cd2-4e3f-9a80-a270391ff631" targetNamespace="http://schemas.microsoft.com/office/2006/metadata/properties" ma:root="true" ma:fieldsID="8cf4c94e049f51def7bf5bd756035856" ns2:_="" ns3:_="">
    <xsd:import namespace="295931b1-e92a-4b22-acd3-5536491a8c2a"/>
    <xsd:import namespace="7ac0b51b-7cd2-4e3f-9a80-a270391ff631"/>
    <xsd:element name="properties">
      <xsd:complexType>
        <xsd:sequence>
          <xsd:element name="documentManagement">
            <xsd:complexType>
              <xsd:all>
                <xsd:element ref="ns2:_Flow_SignoffStatus" minOccurs="0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931b1-e92a-4b22-acd3-5536491a8c2a" elementFormDefault="qualified">
    <xsd:import namespace="http://schemas.microsoft.com/office/2006/documentManagement/types"/>
    <xsd:import namespace="http://schemas.microsoft.com/office/infopath/2007/PartnerControls"/>
    <xsd:element name="_Flow_SignoffStatus" ma:index="8" nillable="true" ma:displayName="Stato consenso" ma:internalName="Stato_x0020_consenso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Balises d’images" ma:readOnly="false" ma:fieldId="{5cf76f15-5ced-4ddc-b409-7134ff3c332f}" ma:taxonomyMulti="true" ma:sspId="f40eee1e-ad38-437e-be40-fc9f033adc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c0b51b-7cd2-4e3f-9a80-a270391ff63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6a7026c-9acb-42a7-81b8-468e36ec354e}" ma:internalName="TaxCatchAll" ma:showField="CatchAllData" ma:web="7ac0b51b-7cd2-4e3f-9a80-a270391ff6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95931b1-e92a-4b22-acd3-5536491a8c2a" xsi:nil="true"/>
    <TaxCatchAll xmlns="7ac0b51b-7cd2-4e3f-9a80-a270391ff631" xsi:nil="true"/>
    <lcf76f155ced4ddcb4097134ff3c332f xmlns="295931b1-e92a-4b22-acd3-5536491a8c2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6A61237-F0B8-4490-8119-6A5E027F3F9A}"/>
</file>

<file path=customXml/itemProps2.xml><?xml version="1.0" encoding="utf-8"?>
<ds:datastoreItem xmlns:ds="http://schemas.openxmlformats.org/officeDocument/2006/customXml" ds:itemID="{A3F7D376-195D-46E5-B1C1-03AC6EA770BE}"/>
</file>

<file path=customXml/itemProps3.xml><?xml version="1.0" encoding="utf-8"?>
<ds:datastoreItem xmlns:ds="http://schemas.openxmlformats.org/officeDocument/2006/customXml" ds:itemID="{389E60B8-9FE6-4564-8B0E-2798E99C9527}"/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78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Session 2 Adaptation des systèmes de production aux changements climatiques  Modératrice : Mme Labia Irene OUOBA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Insérer votre titre</dc:title>
  <dc:creator>octave matamba</dc:creator>
  <cp:lastModifiedBy>Diop, NdeyeNdack (FAOSFC)</cp:lastModifiedBy>
  <cp:revision>15</cp:revision>
  <dcterms:created xsi:type="dcterms:W3CDTF">2025-01-20T17:36:47Z</dcterms:created>
  <dcterms:modified xsi:type="dcterms:W3CDTF">2025-11-18T07:11:44Z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0x010100388F54BAFE2F114480A20DBE23625A73</vt:lpwstr>
  </property>
</Properties>
</file>