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revisionInfo.xml" ContentType="application/vnd.ms-powerpoint.revisioninfo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E494B6-4D49-4C5A-8DBE-63D176615C6C}" v="2" dt="2025-11-15T19:17:03.2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11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17/11/2025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9461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17/11/2025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8883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17/11/2025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491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17/11/2025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8740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17/11/2025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3635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17/11/2025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5849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17/11/2025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372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17/11/2025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9943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17/11/2025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6688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17/11/2025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6831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17/11/2025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9709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3E1DCF-0B7E-42EF-A1CB-5733FF206313}" type="datetimeFigureOut">
              <a:rPr lang="fr-FR" smtClean="0"/>
              <a:t>17/11/2025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8768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24695" y="489820"/>
            <a:ext cx="7483641" cy="1099881"/>
          </a:xfrm>
        </p:spPr>
        <p:txBody>
          <a:bodyPr>
            <a:no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</a:rPr>
              <a:t>Session 1</a:t>
            </a:r>
            <a:br>
              <a:rPr lang="fr-FR" sz="3200" b="1" dirty="0">
                <a:solidFill>
                  <a:schemeClr val="bg1"/>
                </a:solidFill>
              </a:rPr>
            </a:br>
            <a:r>
              <a:rPr lang="fr-FR" sz="3200" b="1" dirty="0">
                <a:solidFill>
                  <a:schemeClr val="bg1"/>
                </a:solidFill>
              </a:rPr>
              <a:t>Implémentations des recommandations du MDT17</a:t>
            </a:r>
            <a:br>
              <a:rPr lang="fr-FR" sz="3200" b="1" dirty="0">
                <a:solidFill>
                  <a:schemeClr val="bg1"/>
                </a:solidFill>
              </a:rPr>
            </a:br>
            <a:br>
              <a:rPr lang="fr-FR" sz="3200" b="1" dirty="0">
                <a:solidFill>
                  <a:schemeClr val="bg1"/>
                </a:solidFill>
              </a:rPr>
            </a:br>
            <a:r>
              <a:rPr lang="fr-FR" sz="2600" b="1" i="1" dirty="0">
                <a:solidFill>
                  <a:schemeClr val="bg1"/>
                </a:solidFill>
              </a:rPr>
              <a:t>Modérateur : M. Aristide ONGONE OBAME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405" y="2344090"/>
            <a:ext cx="7050135" cy="2778459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fr-FR" sz="2600" dirty="0">
                <a:solidFill>
                  <a:schemeClr val="bg1"/>
                </a:solidFill>
              </a:rPr>
              <a:t> Introduire la réunion du 18ème MDT</a:t>
            </a: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fr-FR" sz="2600" dirty="0">
                <a:solidFill>
                  <a:schemeClr val="bg1"/>
                </a:solidFill>
              </a:rPr>
              <a:t> Effectuer un rappel des recommandations du 17ème MDT</a:t>
            </a: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fr-FR" sz="2600" dirty="0">
                <a:solidFill>
                  <a:schemeClr val="bg1"/>
                </a:solidFill>
              </a:rPr>
              <a:t> Passer en revue le degré de mise des recommandations relatifs à la   mobilisation des ressources internes et externes pour accroitre les investissements dans le secteur agricole en Afrique centrale, partager les expériences pays et les défis rencontrés</a:t>
            </a:r>
          </a:p>
          <a:p>
            <a:pPr marL="0" indent="0">
              <a:spcBef>
                <a:spcPts val="1800"/>
              </a:spcBef>
              <a:buNone/>
            </a:pPr>
            <a:endParaRPr lang="fr-FR" sz="2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575" y="1275981"/>
            <a:ext cx="4247546" cy="21362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4520" y="3733319"/>
            <a:ext cx="4301656" cy="2419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384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8F54BAFE2F114480A20DBE23625A73" ma:contentTypeVersion="16" ma:contentTypeDescription="Crée un document." ma:contentTypeScope="" ma:versionID="59b74b9674f9962f688d6d1a49838b00">
  <xsd:schema xmlns:xsd="http://www.w3.org/2001/XMLSchema" xmlns:xs="http://www.w3.org/2001/XMLSchema" xmlns:p="http://schemas.microsoft.com/office/2006/metadata/properties" xmlns:ns2="295931b1-e92a-4b22-acd3-5536491a8c2a" xmlns:ns3="7ac0b51b-7cd2-4e3f-9a80-a270391ff631" targetNamespace="http://schemas.microsoft.com/office/2006/metadata/properties" ma:root="true" ma:fieldsID="8cf4c94e049f51def7bf5bd756035856" ns2:_="" ns3:_="">
    <xsd:import namespace="295931b1-e92a-4b22-acd3-5536491a8c2a"/>
    <xsd:import namespace="7ac0b51b-7cd2-4e3f-9a80-a270391ff631"/>
    <xsd:element name="properties">
      <xsd:complexType>
        <xsd:sequence>
          <xsd:element name="documentManagement">
            <xsd:complexType>
              <xsd:all>
                <xsd:element ref="ns2:_Flow_SignoffStatus" minOccurs="0"/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5931b1-e92a-4b22-acd3-5536491a8c2a" elementFormDefault="qualified">
    <xsd:import namespace="http://schemas.microsoft.com/office/2006/documentManagement/types"/>
    <xsd:import namespace="http://schemas.microsoft.com/office/infopath/2007/PartnerControls"/>
    <xsd:element name="_Flow_SignoffStatus" ma:index="8" nillable="true" ma:displayName="Stato consenso" ma:internalName="Stato_x0020_consenso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4" nillable="true" ma:taxonomy="true" ma:internalName="lcf76f155ced4ddcb4097134ff3c332f" ma:taxonomyFieldName="MediaServiceImageTags" ma:displayName="Balises d’images" ma:readOnly="false" ma:fieldId="{5cf76f15-5ced-4ddc-b409-7134ff3c332f}" ma:taxonomyMulti="true" ma:sspId="f40eee1e-ad38-437e-be40-fc9f033adc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c0b51b-7cd2-4e3f-9a80-a270391ff631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d6a7026c-9acb-42a7-81b8-468e36ec354e}" ma:internalName="TaxCatchAll" ma:showField="CatchAllData" ma:web="7ac0b51b-7cd2-4e3f-9a80-a270391ff63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295931b1-e92a-4b22-acd3-5536491a8c2a" xsi:nil="true"/>
    <TaxCatchAll xmlns="7ac0b51b-7cd2-4e3f-9a80-a270391ff631" xsi:nil="true"/>
    <lcf76f155ced4ddcb4097134ff3c332f xmlns="295931b1-e92a-4b22-acd3-5536491a8c2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ED02C70-D7CE-466B-85D3-D02F7E713D05}"/>
</file>

<file path=customXml/itemProps2.xml><?xml version="1.0" encoding="utf-8"?>
<ds:datastoreItem xmlns:ds="http://schemas.openxmlformats.org/officeDocument/2006/customXml" ds:itemID="{929D02E8-C87D-4EF4-952C-78B3972BC82D}"/>
</file>

<file path=customXml/itemProps3.xml><?xml version="1.0" encoding="utf-8"?>
<ds:datastoreItem xmlns:ds="http://schemas.openxmlformats.org/officeDocument/2006/customXml" ds:itemID="{D553E6FC-45FD-4967-9500-7785DC4E3339}"/>
</file>

<file path=docProps/app.xml><?xml version="1.0" encoding="utf-8"?>
<Properties xmlns="http://schemas.openxmlformats.org/officeDocument/2006/extended-properties" xmlns:vt="http://schemas.openxmlformats.org/officeDocument/2006/docPropsVTypes">
  <TotalTime>762</TotalTime>
  <Words>72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Session 1 Implémentations des recommandations du MDT17  Modérateur : M. Aristide ONGONE OBAME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Insérer votre titre</dc:title>
  <dc:creator>octave matamba</dc:creator>
  <cp:lastModifiedBy>octave matamba</cp:lastModifiedBy>
  <cp:revision>14</cp:revision>
  <dcterms:created xsi:type="dcterms:W3CDTF">2025-01-20T17:36:47Z</dcterms:created>
  <dcterms:modified xsi:type="dcterms:W3CDTF">2025-11-18T07:10:56Z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0x010100388F54BAFE2F114480A20DBE23625A73</vt:lpwstr>
  </property>
</Properties>
</file>